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9" r:id="rId3"/>
    <p:sldId id="257" r:id="rId4"/>
    <p:sldId id="297" r:id="rId5"/>
    <p:sldId id="301" r:id="rId6"/>
    <p:sldId id="302" r:id="rId7"/>
    <p:sldId id="295" r:id="rId8"/>
    <p:sldId id="292" r:id="rId9"/>
    <p:sldId id="288" r:id="rId10"/>
    <p:sldId id="296" r:id="rId11"/>
    <p:sldId id="289" r:id="rId12"/>
    <p:sldId id="293" r:id="rId13"/>
    <p:sldId id="294" r:id="rId14"/>
    <p:sldId id="290" r:id="rId15"/>
    <p:sldId id="291" r:id="rId16"/>
    <p:sldId id="283" r:id="rId17"/>
    <p:sldId id="259" r:id="rId18"/>
    <p:sldId id="260" r:id="rId19"/>
    <p:sldId id="261" r:id="rId20"/>
    <p:sldId id="262" r:id="rId21"/>
    <p:sldId id="263" r:id="rId22"/>
    <p:sldId id="265" r:id="rId23"/>
    <p:sldId id="284" r:id="rId24"/>
    <p:sldId id="285" r:id="rId25"/>
    <p:sldId id="286" r:id="rId26"/>
    <p:sldId id="298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3399FF"/>
    <a:srgbClr val="99FFCC"/>
    <a:srgbClr val="5F5F5F"/>
    <a:srgbClr val="B2B2B2"/>
    <a:srgbClr val="CCCC00"/>
    <a:srgbClr val="CC3300"/>
    <a:srgbClr val="333399"/>
    <a:srgbClr val="4D4D4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306" autoAdjust="0"/>
    <p:restoredTop sz="94660"/>
  </p:normalViewPr>
  <p:slideViewPr>
    <p:cSldViewPr>
      <p:cViewPr>
        <p:scale>
          <a:sx n="100" d="100"/>
          <a:sy n="100" d="100"/>
        </p:scale>
        <p:origin x="-306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0EBB98C-587F-4213-BF98-9E54A9067D56}" type="doc">
      <dgm:prSet loTypeId="urn:microsoft.com/office/officeart/2005/8/layout/hList7" loCatId="relationship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763BB4CB-1E0B-482F-B2E7-DDAFF48B1628}">
      <dgm:prSet phldrT="[Текст]" custT="1"/>
      <dgm:spPr/>
      <dgm:t>
        <a:bodyPr/>
        <a:lstStyle/>
        <a:p>
          <a:r>
            <a:rPr lang="ru-RU" sz="1800" b="1" dirty="0" smtClean="0"/>
            <a:t>Информационно-коммуникационные технологии</a:t>
          </a:r>
          <a:endParaRPr lang="ru-RU" sz="1800" b="1" dirty="0"/>
        </a:p>
      </dgm:t>
    </dgm:pt>
    <dgm:pt modelId="{8496B6FD-F271-4795-8B6E-75B0637019D5}" type="parTrans" cxnId="{89884030-4E96-493C-AB94-E68FF125D59D}">
      <dgm:prSet/>
      <dgm:spPr/>
      <dgm:t>
        <a:bodyPr/>
        <a:lstStyle/>
        <a:p>
          <a:endParaRPr lang="ru-RU"/>
        </a:p>
      </dgm:t>
    </dgm:pt>
    <dgm:pt modelId="{33416743-95BA-4E55-9A47-59EC6EF677DE}" type="sibTrans" cxnId="{89884030-4E96-493C-AB94-E68FF125D59D}">
      <dgm:prSet/>
      <dgm:spPr/>
      <dgm:t>
        <a:bodyPr/>
        <a:lstStyle/>
        <a:p>
          <a:endParaRPr lang="ru-RU"/>
        </a:p>
      </dgm:t>
    </dgm:pt>
    <dgm:pt modelId="{EF356543-DF40-4754-9CE4-963162917823}">
      <dgm:prSet phldrT="[Текст]" custT="1"/>
      <dgm:spPr/>
      <dgm:t>
        <a:bodyPr/>
        <a:lstStyle/>
        <a:p>
          <a:r>
            <a:rPr lang="ru-RU" sz="1800" b="1" dirty="0" smtClean="0"/>
            <a:t>Игровые технологии</a:t>
          </a:r>
          <a:endParaRPr lang="ru-RU" sz="1800" b="1" dirty="0"/>
        </a:p>
      </dgm:t>
    </dgm:pt>
    <dgm:pt modelId="{7243F6C3-2890-4F1C-A3B9-547C0851D11D}" type="parTrans" cxnId="{DFE8596C-1026-489F-B51C-3578BD2D09FE}">
      <dgm:prSet/>
      <dgm:spPr/>
      <dgm:t>
        <a:bodyPr/>
        <a:lstStyle/>
        <a:p>
          <a:endParaRPr lang="ru-RU"/>
        </a:p>
      </dgm:t>
    </dgm:pt>
    <dgm:pt modelId="{D85ADE6A-8EF4-4096-B755-4B36A99DDE1F}" type="sibTrans" cxnId="{DFE8596C-1026-489F-B51C-3578BD2D09FE}">
      <dgm:prSet/>
      <dgm:spPr/>
      <dgm:t>
        <a:bodyPr/>
        <a:lstStyle/>
        <a:p>
          <a:endParaRPr lang="ru-RU"/>
        </a:p>
      </dgm:t>
    </dgm:pt>
    <dgm:pt modelId="{0E3CFEAD-0486-4D98-BAF0-6BD5413F5B87}">
      <dgm:prSet phldrT="[Текст]" custT="1"/>
      <dgm:spPr/>
      <dgm:t>
        <a:bodyPr/>
        <a:lstStyle/>
        <a:p>
          <a:r>
            <a:rPr lang="ru-RU" sz="1800" b="1" dirty="0" smtClean="0"/>
            <a:t>Метод проектов</a:t>
          </a:r>
          <a:endParaRPr lang="ru-RU" sz="1800" b="1" dirty="0"/>
        </a:p>
      </dgm:t>
    </dgm:pt>
    <dgm:pt modelId="{47A54F1A-E656-4179-9211-17416C522E8C}" type="parTrans" cxnId="{8786C600-A3C4-4777-8330-DAC118508594}">
      <dgm:prSet/>
      <dgm:spPr/>
      <dgm:t>
        <a:bodyPr/>
        <a:lstStyle/>
        <a:p>
          <a:endParaRPr lang="ru-RU"/>
        </a:p>
      </dgm:t>
    </dgm:pt>
    <dgm:pt modelId="{52ABC5A2-E500-4733-8212-36E48F9544A2}" type="sibTrans" cxnId="{8786C600-A3C4-4777-8330-DAC118508594}">
      <dgm:prSet/>
      <dgm:spPr/>
      <dgm:t>
        <a:bodyPr/>
        <a:lstStyle/>
        <a:p>
          <a:endParaRPr lang="ru-RU"/>
        </a:p>
      </dgm:t>
    </dgm:pt>
    <dgm:pt modelId="{72F26883-7A54-4ADE-A645-6679F29C28B9}" type="pres">
      <dgm:prSet presAssocID="{40EBB98C-587F-4213-BF98-9E54A9067D5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F737118-7063-4C9B-AF03-724AF3CD6575}" type="pres">
      <dgm:prSet presAssocID="{40EBB98C-587F-4213-BF98-9E54A9067D56}" presName="fgShape" presStyleLbl="fgShp" presStyleIdx="0" presStyleCnt="1" custScaleX="105107" custScaleY="207001"/>
      <dgm:spPr/>
    </dgm:pt>
    <dgm:pt modelId="{7CF615D2-FCCB-40BB-86B5-4B66D222C101}" type="pres">
      <dgm:prSet presAssocID="{40EBB98C-587F-4213-BF98-9E54A9067D56}" presName="linComp" presStyleCnt="0"/>
      <dgm:spPr/>
    </dgm:pt>
    <dgm:pt modelId="{767721FB-E449-4D7E-8001-7DA36F7B8A0C}" type="pres">
      <dgm:prSet presAssocID="{763BB4CB-1E0B-482F-B2E7-DDAFF48B1628}" presName="compNode" presStyleCnt="0"/>
      <dgm:spPr/>
    </dgm:pt>
    <dgm:pt modelId="{DA77950B-1BBD-42FF-821F-7DCB9E97BAD5}" type="pres">
      <dgm:prSet presAssocID="{763BB4CB-1E0B-482F-B2E7-DDAFF48B1628}" presName="bkgdShape" presStyleLbl="node1" presStyleIdx="0" presStyleCnt="3"/>
      <dgm:spPr/>
      <dgm:t>
        <a:bodyPr/>
        <a:lstStyle/>
        <a:p>
          <a:endParaRPr lang="ru-RU"/>
        </a:p>
      </dgm:t>
    </dgm:pt>
    <dgm:pt modelId="{985B3A48-9165-40B4-BA88-B141975D8171}" type="pres">
      <dgm:prSet presAssocID="{763BB4CB-1E0B-482F-B2E7-DDAFF48B1628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D7FE63-B2C6-4895-A83F-01B744F99365}" type="pres">
      <dgm:prSet presAssocID="{763BB4CB-1E0B-482F-B2E7-DDAFF48B1628}" presName="invisiNode" presStyleLbl="node1" presStyleIdx="0" presStyleCnt="3"/>
      <dgm:spPr/>
    </dgm:pt>
    <dgm:pt modelId="{541F9050-5BB2-4267-BF8C-705B18D7FC23}" type="pres">
      <dgm:prSet presAssocID="{763BB4CB-1E0B-482F-B2E7-DDAFF48B1628}" presName="imagNode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9C8F6FD4-9AA0-4989-8652-AEC8AF14BD53}" type="pres">
      <dgm:prSet presAssocID="{33416743-95BA-4E55-9A47-59EC6EF677DE}" presName="sibTrans" presStyleLbl="sibTrans2D1" presStyleIdx="0" presStyleCnt="0"/>
      <dgm:spPr/>
      <dgm:t>
        <a:bodyPr/>
        <a:lstStyle/>
        <a:p>
          <a:endParaRPr lang="ru-RU"/>
        </a:p>
      </dgm:t>
    </dgm:pt>
    <dgm:pt modelId="{B93B04F5-2520-44BE-98A3-F8785AB8EA74}" type="pres">
      <dgm:prSet presAssocID="{EF356543-DF40-4754-9CE4-963162917823}" presName="compNode" presStyleCnt="0"/>
      <dgm:spPr/>
    </dgm:pt>
    <dgm:pt modelId="{50CD8129-320F-415D-8412-D5F5776A53D1}" type="pres">
      <dgm:prSet presAssocID="{EF356543-DF40-4754-9CE4-963162917823}" presName="bkgdShape" presStyleLbl="node1" presStyleIdx="1" presStyleCnt="3"/>
      <dgm:spPr/>
      <dgm:t>
        <a:bodyPr/>
        <a:lstStyle/>
        <a:p>
          <a:endParaRPr lang="ru-RU"/>
        </a:p>
      </dgm:t>
    </dgm:pt>
    <dgm:pt modelId="{14CF11A6-79EF-4F01-AA8F-088C101E5594}" type="pres">
      <dgm:prSet presAssocID="{EF356543-DF40-4754-9CE4-963162917823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22A70C-11FB-46B2-A84F-6B577EA16E9F}" type="pres">
      <dgm:prSet presAssocID="{EF356543-DF40-4754-9CE4-963162917823}" presName="invisiNode" presStyleLbl="node1" presStyleIdx="1" presStyleCnt="3"/>
      <dgm:spPr/>
    </dgm:pt>
    <dgm:pt modelId="{DF33914B-02E6-420B-A929-7561757EBC16}" type="pres">
      <dgm:prSet presAssocID="{EF356543-DF40-4754-9CE4-963162917823}" presName="imagNode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8682BE1C-EC82-451D-A7A4-A40397AC9542}" type="pres">
      <dgm:prSet presAssocID="{D85ADE6A-8EF4-4096-B755-4B36A99DDE1F}" presName="sibTrans" presStyleLbl="sibTrans2D1" presStyleIdx="0" presStyleCnt="0"/>
      <dgm:spPr/>
      <dgm:t>
        <a:bodyPr/>
        <a:lstStyle/>
        <a:p>
          <a:endParaRPr lang="ru-RU"/>
        </a:p>
      </dgm:t>
    </dgm:pt>
    <dgm:pt modelId="{12CF4F2A-5BBE-4A00-B460-C411521B4052}" type="pres">
      <dgm:prSet presAssocID="{0E3CFEAD-0486-4D98-BAF0-6BD5413F5B87}" presName="compNode" presStyleCnt="0"/>
      <dgm:spPr/>
    </dgm:pt>
    <dgm:pt modelId="{AD55F2F4-7FBC-4995-964E-B24EB3F505B9}" type="pres">
      <dgm:prSet presAssocID="{0E3CFEAD-0486-4D98-BAF0-6BD5413F5B87}" presName="bkgdShape" presStyleLbl="node1" presStyleIdx="2" presStyleCnt="3"/>
      <dgm:spPr/>
      <dgm:t>
        <a:bodyPr/>
        <a:lstStyle/>
        <a:p>
          <a:endParaRPr lang="ru-RU"/>
        </a:p>
      </dgm:t>
    </dgm:pt>
    <dgm:pt modelId="{4D74BDE1-90C1-4B02-B342-9F760C5C1563}" type="pres">
      <dgm:prSet presAssocID="{0E3CFEAD-0486-4D98-BAF0-6BD5413F5B87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9A3EC4-C845-4E09-8263-A24BB7466F89}" type="pres">
      <dgm:prSet presAssocID="{0E3CFEAD-0486-4D98-BAF0-6BD5413F5B87}" presName="invisiNode" presStyleLbl="node1" presStyleIdx="2" presStyleCnt="3"/>
      <dgm:spPr/>
    </dgm:pt>
    <dgm:pt modelId="{8078BFFC-EE77-48EA-8FC1-11E2797E4BB9}" type="pres">
      <dgm:prSet presAssocID="{0E3CFEAD-0486-4D98-BAF0-6BD5413F5B87}" presName="imagNode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DFE8596C-1026-489F-B51C-3578BD2D09FE}" srcId="{40EBB98C-587F-4213-BF98-9E54A9067D56}" destId="{EF356543-DF40-4754-9CE4-963162917823}" srcOrd="1" destOrd="0" parTransId="{7243F6C3-2890-4F1C-A3B9-547C0851D11D}" sibTransId="{D85ADE6A-8EF4-4096-B755-4B36A99DDE1F}"/>
    <dgm:cxn modelId="{5E723F07-76B5-40F1-83A8-4A49293FE461}" type="presOf" srcId="{EF356543-DF40-4754-9CE4-963162917823}" destId="{14CF11A6-79EF-4F01-AA8F-088C101E5594}" srcOrd="1" destOrd="0" presId="urn:microsoft.com/office/officeart/2005/8/layout/hList7"/>
    <dgm:cxn modelId="{D80403B8-0C98-4AFF-8DC6-E6E9C0336E44}" type="presOf" srcId="{0E3CFEAD-0486-4D98-BAF0-6BD5413F5B87}" destId="{AD55F2F4-7FBC-4995-964E-B24EB3F505B9}" srcOrd="0" destOrd="0" presId="urn:microsoft.com/office/officeart/2005/8/layout/hList7"/>
    <dgm:cxn modelId="{1CE85EF0-ECAF-4436-879A-E50F397DAD98}" type="presOf" srcId="{0E3CFEAD-0486-4D98-BAF0-6BD5413F5B87}" destId="{4D74BDE1-90C1-4B02-B342-9F760C5C1563}" srcOrd="1" destOrd="0" presId="urn:microsoft.com/office/officeart/2005/8/layout/hList7"/>
    <dgm:cxn modelId="{E0D504C2-B786-474C-9CCE-CB75666A5969}" type="presOf" srcId="{EF356543-DF40-4754-9CE4-963162917823}" destId="{50CD8129-320F-415D-8412-D5F5776A53D1}" srcOrd="0" destOrd="0" presId="urn:microsoft.com/office/officeart/2005/8/layout/hList7"/>
    <dgm:cxn modelId="{85E2A7C4-EF0E-4F8B-9FB0-499420C16BD0}" type="presOf" srcId="{D85ADE6A-8EF4-4096-B755-4B36A99DDE1F}" destId="{8682BE1C-EC82-451D-A7A4-A40397AC9542}" srcOrd="0" destOrd="0" presId="urn:microsoft.com/office/officeart/2005/8/layout/hList7"/>
    <dgm:cxn modelId="{4BA83AE3-0439-45FE-B9BA-CFAD4BDD9C14}" type="presOf" srcId="{33416743-95BA-4E55-9A47-59EC6EF677DE}" destId="{9C8F6FD4-9AA0-4989-8652-AEC8AF14BD53}" srcOrd="0" destOrd="0" presId="urn:microsoft.com/office/officeart/2005/8/layout/hList7"/>
    <dgm:cxn modelId="{645B1662-FEB4-4F48-8EF1-B8ED293D01F1}" type="presOf" srcId="{40EBB98C-587F-4213-BF98-9E54A9067D56}" destId="{72F26883-7A54-4ADE-A645-6679F29C28B9}" srcOrd="0" destOrd="0" presId="urn:microsoft.com/office/officeart/2005/8/layout/hList7"/>
    <dgm:cxn modelId="{8786C600-A3C4-4777-8330-DAC118508594}" srcId="{40EBB98C-587F-4213-BF98-9E54A9067D56}" destId="{0E3CFEAD-0486-4D98-BAF0-6BD5413F5B87}" srcOrd="2" destOrd="0" parTransId="{47A54F1A-E656-4179-9211-17416C522E8C}" sibTransId="{52ABC5A2-E500-4733-8212-36E48F9544A2}"/>
    <dgm:cxn modelId="{7BCD8684-25A4-41A1-BF99-C1122F99E9F4}" type="presOf" srcId="{763BB4CB-1E0B-482F-B2E7-DDAFF48B1628}" destId="{DA77950B-1BBD-42FF-821F-7DCB9E97BAD5}" srcOrd="0" destOrd="0" presId="urn:microsoft.com/office/officeart/2005/8/layout/hList7"/>
    <dgm:cxn modelId="{89884030-4E96-493C-AB94-E68FF125D59D}" srcId="{40EBB98C-587F-4213-BF98-9E54A9067D56}" destId="{763BB4CB-1E0B-482F-B2E7-DDAFF48B1628}" srcOrd="0" destOrd="0" parTransId="{8496B6FD-F271-4795-8B6E-75B0637019D5}" sibTransId="{33416743-95BA-4E55-9A47-59EC6EF677DE}"/>
    <dgm:cxn modelId="{5027BD3F-930C-4D76-8E33-C0040BB6079F}" type="presOf" srcId="{763BB4CB-1E0B-482F-B2E7-DDAFF48B1628}" destId="{985B3A48-9165-40B4-BA88-B141975D8171}" srcOrd="1" destOrd="0" presId="urn:microsoft.com/office/officeart/2005/8/layout/hList7"/>
    <dgm:cxn modelId="{49A98734-778A-4935-971A-B1292B3CE689}" type="presParOf" srcId="{72F26883-7A54-4ADE-A645-6679F29C28B9}" destId="{4F737118-7063-4C9B-AF03-724AF3CD6575}" srcOrd="0" destOrd="0" presId="urn:microsoft.com/office/officeart/2005/8/layout/hList7"/>
    <dgm:cxn modelId="{5013C677-DE47-499C-BEFF-BBFF0DFCB370}" type="presParOf" srcId="{72F26883-7A54-4ADE-A645-6679F29C28B9}" destId="{7CF615D2-FCCB-40BB-86B5-4B66D222C101}" srcOrd="1" destOrd="0" presId="urn:microsoft.com/office/officeart/2005/8/layout/hList7"/>
    <dgm:cxn modelId="{5E40DAF0-636F-405F-8F71-E14A57E6DC98}" type="presParOf" srcId="{7CF615D2-FCCB-40BB-86B5-4B66D222C101}" destId="{767721FB-E449-4D7E-8001-7DA36F7B8A0C}" srcOrd="0" destOrd="0" presId="urn:microsoft.com/office/officeart/2005/8/layout/hList7"/>
    <dgm:cxn modelId="{CD89C0FC-BFA3-402B-B017-3D35E5198922}" type="presParOf" srcId="{767721FB-E449-4D7E-8001-7DA36F7B8A0C}" destId="{DA77950B-1BBD-42FF-821F-7DCB9E97BAD5}" srcOrd="0" destOrd="0" presId="urn:microsoft.com/office/officeart/2005/8/layout/hList7"/>
    <dgm:cxn modelId="{4B1BC14F-7649-44AD-BF13-8D236212F4E8}" type="presParOf" srcId="{767721FB-E449-4D7E-8001-7DA36F7B8A0C}" destId="{985B3A48-9165-40B4-BA88-B141975D8171}" srcOrd="1" destOrd="0" presId="urn:microsoft.com/office/officeart/2005/8/layout/hList7"/>
    <dgm:cxn modelId="{F46CB030-01AF-47C2-9D75-A2564BD6F835}" type="presParOf" srcId="{767721FB-E449-4D7E-8001-7DA36F7B8A0C}" destId="{93D7FE63-B2C6-4895-A83F-01B744F99365}" srcOrd="2" destOrd="0" presId="urn:microsoft.com/office/officeart/2005/8/layout/hList7"/>
    <dgm:cxn modelId="{501CE103-F488-4CBB-8225-6A162AE3BB78}" type="presParOf" srcId="{767721FB-E449-4D7E-8001-7DA36F7B8A0C}" destId="{541F9050-5BB2-4267-BF8C-705B18D7FC23}" srcOrd="3" destOrd="0" presId="urn:microsoft.com/office/officeart/2005/8/layout/hList7"/>
    <dgm:cxn modelId="{25F684E2-CA01-471D-8A0B-C4E6903440D3}" type="presParOf" srcId="{7CF615D2-FCCB-40BB-86B5-4B66D222C101}" destId="{9C8F6FD4-9AA0-4989-8652-AEC8AF14BD53}" srcOrd="1" destOrd="0" presId="urn:microsoft.com/office/officeart/2005/8/layout/hList7"/>
    <dgm:cxn modelId="{48D373FC-617C-4140-AA51-36D97E3B7459}" type="presParOf" srcId="{7CF615D2-FCCB-40BB-86B5-4B66D222C101}" destId="{B93B04F5-2520-44BE-98A3-F8785AB8EA74}" srcOrd="2" destOrd="0" presId="urn:microsoft.com/office/officeart/2005/8/layout/hList7"/>
    <dgm:cxn modelId="{B5821156-12C5-4453-AD9A-7757D7D850F6}" type="presParOf" srcId="{B93B04F5-2520-44BE-98A3-F8785AB8EA74}" destId="{50CD8129-320F-415D-8412-D5F5776A53D1}" srcOrd="0" destOrd="0" presId="urn:microsoft.com/office/officeart/2005/8/layout/hList7"/>
    <dgm:cxn modelId="{AE82063D-0EC2-4CAE-9EEE-9A90721F1455}" type="presParOf" srcId="{B93B04F5-2520-44BE-98A3-F8785AB8EA74}" destId="{14CF11A6-79EF-4F01-AA8F-088C101E5594}" srcOrd="1" destOrd="0" presId="urn:microsoft.com/office/officeart/2005/8/layout/hList7"/>
    <dgm:cxn modelId="{117C3730-8AC9-449F-8425-45F4A2F53C2E}" type="presParOf" srcId="{B93B04F5-2520-44BE-98A3-F8785AB8EA74}" destId="{7022A70C-11FB-46B2-A84F-6B577EA16E9F}" srcOrd="2" destOrd="0" presId="urn:microsoft.com/office/officeart/2005/8/layout/hList7"/>
    <dgm:cxn modelId="{475DB009-6094-4526-A31C-F91031E3016B}" type="presParOf" srcId="{B93B04F5-2520-44BE-98A3-F8785AB8EA74}" destId="{DF33914B-02E6-420B-A929-7561757EBC16}" srcOrd="3" destOrd="0" presId="urn:microsoft.com/office/officeart/2005/8/layout/hList7"/>
    <dgm:cxn modelId="{3733E9F6-C2DB-447D-A81A-300221721AF0}" type="presParOf" srcId="{7CF615D2-FCCB-40BB-86B5-4B66D222C101}" destId="{8682BE1C-EC82-451D-A7A4-A40397AC9542}" srcOrd="3" destOrd="0" presId="urn:microsoft.com/office/officeart/2005/8/layout/hList7"/>
    <dgm:cxn modelId="{BC987513-99A3-4AB9-BB04-C60DB96FA045}" type="presParOf" srcId="{7CF615D2-FCCB-40BB-86B5-4B66D222C101}" destId="{12CF4F2A-5BBE-4A00-B460-C411521B4052}" srcOrd="4" destOrd="0" presId="urn:microsoft.com/office/officeart/2005/8/layout/hList7"/>
    <dgm:cxn modelId="{237897E8-642D-411B-BE13-28226C546F77}" type="presParOf" srcId="{12CF4F2A-5BBE-4A00-B460-C411521B4052}" destId="{AD55F2F4-7FBC-4995-964E-B24EB3F505B9}" srcOrd="0" destOrd="0" presId="urn:microsoft.com/office/officeart/2005/8/layout/hList7"/>
    <dgm:cxn modelId="{ABC8507A-BEE3-4990-A4C9-A8401508D21A}" type="presParOf" srcId="{12CF4F2A-5BBE-4A00-B460-C411521B4052}" destId="{4D74BDE1-90C1-4B02-B342-9F760C5C1563}" srcOrd="1" destOrd="0" presId="urn:microsoft.com/office/officeart/2005/8/layout/hList7"/>
    <dgm:cxn modelId="{D45AFD44-AAF2-4DFD-9DF9-2265FD9DBC6B}" type="presParOf" srcId="{12CF4F2A-5BBE-4A00-B460-C411521B4052}" destId="{DE9A3EC4-C845-4E09-8263-A24BB7466F89}" srcOrd="2" destOrd="0" presId="urn:microsoft.com/office/officeart/2005/8/layout/hList7"/>
    <dgm:cxn modelId="{1A069F0B-3E85-4AD2-A7D2-D88BD04B974C}" type="presParOf" srcId="{12CF4F2A-5BBE-4A00-B460-C411521B4052}" destId="{8078BFFC-EE77-48EA-8FC1-11E2797E4BB9}" srcOrd="3" destOrd="0" presId="urn:microsoft.com/office/officeart/2005/8/layout/hList7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121DAD1-9555-49F3-894B-27D0DA62F4BD}" type="doc">
      <dgm:prSet loTypeId="urn:microsoft.com/office/officeart/2005/8/layout/process3" loCatId="process" qsTypeId="urn:microsoft.com/office/officeart/2005/8/quickstyle/3d3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5B95315F-DA14-4176-B333-4DF6B0726597}">
      <dgm:prSet phldrT="[Текст]" custT="1"/>
      <dgm:spPr/>
      <dgm:t>
        <a:bodyPr/>
        <a:lstStyle/>
        <a:p>
          <a:r>
            <a:rPr lang="ru-RU" sz="2000" dirty="0" smtClean="0"/>
            <a:t>Вызов</a:t>
          </a:r>
          <a:endParaRPr lang="ru-RU" sz="2000" dirty="0"/>
        </a:p>
      </dgm:t>
    </dgm:pt>
    <dgm:pt modelId="{EE50D296-AA40-4A3F-B301-7BF56D7BB879}" type="parTrans" cxnId="{0AE48861-BCD4-4102-87A5-5BB203F5FABE}">
      <dgm:prSet/>
      <dgm:spPr/>
      <dgm:t>
        <a:bodyPr/>
        <a:lstStyle/>
        <a:p>
          <a:endParaRPr lang="ru-RU"/>
        </a:p>
      </dgm:t>
    </dgm:pt>
    <dgm:pt modelId="{AF9C9C07-26CE-448D-8F6A-898DC16C6160}" type="sibTrans" cxnId="{0AE48861-BCD4-4102-87A5-5BB203F5FABE}">
      <dgm:prSet/>
      <dgm:spPr/>
      <dgm:t>
        <a:bodyPr/>
        <a:lstStyle/>
        <a:p>
          <a:endParaRPr lang="ru-RU"/>
        </a:p>
      </dgm:t>
    </dgm:pt>
    <dgm:pt modelId="{1635BAA7-A1E3-474F-A06E-6C56B9B3F846}">
      <dgm:prSet phldrT="[Текст]"/>
      <dgm:spPr/>
      <dgm:t>
        <a:bodyPr/>
        <a:lstStyle/>
        <a:p>
          <a:r>
            <a:rPr lang="ru-RU" dirty="0" smtClean="0"/>
            <a:t>вызвать имеющиеся знания</a:t>
          </a:r>
          <a:endParaRPr lang="ru-RU" dirty="0"/>
        </a:p>
      </dgm:t>
    </dgm:pt>
    <dgm:pt modelId="{51F3813E-183D-4794-90AE-CD3CFDE0A959}" type="parTrans" cxnId="{CADD2E11-5C32-4BBA-A713-F257CD4A5AAE}">
      <dgm:prSet/>
      <dgm:spPr/>
      <dgm:t>
        <a:bodyPr/>
        <a:lstStyle/>
        <a:p>
          <a:endParaRPr lang="ru-RU"/>
        </a:p>
      </dgm:t>
    </dgm:pt>
    <dgm:pt modelId="{6EE53F52-C676-4DDB-AD8B-52AE163E50F8}" type="sibTrans" cxnId="{CADD2E11-5C32-4BBA-A713-F257CD4A5AAE}">
      <dgm:prSet/>
      <dgm:spPr/>
      <dgm:t>
        <a:bodyPr/>
        <a:lstStyle/>
        <a:p>
          <a:endParaRPr lang="ru-RU"/>
        </a:p>
      </dgm:t>
    </dgm:pt>
    <dgm:pt modelId="{E34BB6B6-E3B1-459B-AD2F-761A90AAFC16}">
      <dgm:prSet phldrT="[Текст]" custT="1"/>
      <dgm:spPr/>
      <dgm:t>
        <a:bodyPr/>
        <a:lstStyle/>
        <a:p>
          <a:r>
            <a:rPr lang="ru-RU" sz="2000" u="none" dirty="0" smtClean="0"/>
            <a:t>Осмысление</a:t>
          </a:r>
          <a:endParaRPr lang="ru-RU" sz="2000" u="none" dirty="0"/>
        </a:p>
      </dgm:t>
    </dgm:pt>
    <dgm:pt modelId="{BC850E9B-DB8F-4413-8C19-07ABE9953324}" type="parTrans" cxnId="{E21ED312-E02C-4B46-A361-8DB434E5C436}">
      <dgm:prSet/>
      <dgm:spPr/>
      <dgm:t>
        <a:bodyPr/>
        <a:lstStyle/>
        <a:p>
          <a:endParaRPr lang="ru-RU"/>
        </a:p>
      </dgm:t>
    </dgm:pt>
    <dgm:pt modelId="{C4EE053A-7CD5-4925-8C6C-F590F056EF6A}" type="sibTrans" cxnId="{E21ED312-E02C-4B46-A361-8DB434E5C436}">
      <dgm:prSet/>
      <dgm:spPr/>
      <dgm:t>
        <a:bodyPr/>
        <a:lstStyle/>
        <a:p>
          <a:endParaRPr lang="ru-RU"/>
        </a:p>
      </dgm:t>
    </dgm:pt>
    <dgm:pt modelId="{7549BEC3-D747-4B58-9296-E69D81333904}">
      <dgm:prSet phldrT="[Текст]"/>
      <dgm:spPr/>
      <dgm:t>
        <a:bodyPr/>
        <a:lstStyle/>
        <a:p>
          <a:r>
            <a:rPr lang="ru-RU" dirty="0" smtClean="0"/>
            <a:t>получение новых знаний</a:t>
          </a:r>
          <a:endParaRPr lang="ru-RU" dirty="0"/>
        </a:p>
      </dgm:t>
    </dgm:pt>
    <dgm:pt modelId="{A7904ED7-1C30-4459-ADAF-954758436BFB}" type="parTrans" cxnId="{1A9D52EB-ED57-4DF3-AB3F-D1E932612906}">
      <dgm:prSet/>
      <dgm:spPr/>
      <dgm:t>
        <a:bodyPr/>
        <a:lstStyle/>
        <a:p>
          <a:endParaRPr lang="ru-RU"/>
        </a:p>
      </dgm:t>
    </dgm:pt>
    <dgm:pt modelId="{CEFA81B1-E0A4-4831-809A-12DEFFB0A50E}" type="sibTrans" cxnId="{1A9D52EB-ED57-4DF3-AB3F-D1E932612906}">
      <dgm:prSet/>
      <dgm:spPr/>
      <dgm:t>
        <a:bodyPr/>
        <a:lstStyle/>
        <a:p>
          <a:endParaRPr lang="ru-RU"/>
        </a:p>
      </dgm:t>
    </dgm:pt>
    <dgm:pt modelId="{8EBDC7A4-ECCC-4096-81A5-95542503FF32}">
      <dgm:prSet phldrT="[Текст]" custT="1"/>
      <dgm:spPr/>
      <dgm:t>
        <a:bodyPr/>
        <a:lstStyle/>
        <a:p>
          <a:r>
            <a:rPr lang="ru-RU" sz="2000" u="none" dirty="0" smtClean="0"/>
            <a:t>Рефлексия</a:t>
          </a:r>
          <a:endParaRPr lang="ru-RU" sz="2000" u="none" dirty="0"/>
        </a:p>
      </dgm:t>
    </dgm:pt>
    <dgm:pt modelId="{EF046B3B-4DA9-45AA-8EAB-CFD8291647D8}" type="parTrans" cxnId="{17A64399-BDA2-4AEA-82A3-854C30E67C6A}">
      <dgm:prSet/>
      <dgm:spPr/>
      <dgm:t>
        <a:bodyPr/>
        <a:lstStyle/>
        <a:p>
          <a:endParaRPr lang="ru-RU"/>
        </a:p>
      </dgm:t>
    </dgm:pt>
    <dgm:pt modelId="{CBA0E903-4F65-4FD6-B8D8-F89B7A68FF2D}" type="sibTrans" cxnId="{17A64399-BDA2-4AEA-82A3-854C30E67C6A}">
      <dgm:prSet/>
      <dgm:spPr/>
      <dgm:t>
        <a:bodyPr/>
        <a:lstStyle/>
        <a:p>
          <a:endParaRPr lang="ru-RU"/>
        </a:p>
      </dgm:t>
    </dgm:pt>
    <dgm:pt modelId="{AC06091C-39F8-4044-B5F5-41AFD2E81F58}">
      <dgm:prSet phldrT="[Текст]"/>
      <dgm:spPr/>
      <dgm:t>
        <a:bodyPr/>
        <a:lstStyle/>
        <a:p>
          <a:r>
            <a:rPr lang="ru-RU" dirty="0" smtClean="0"/>
            <a:t>обобщение</a:t>
          </a:r>
          <a:endParaRPr lang="ru-RU" dirty="0"/>
        </a:p>
      </dgm:t>
    </dgm:pt>
    <dgm:pt modelId="{429ACE5E-0107-49C5-B20D-FFA50D71F739}" type="parTrans" cxnId="{B917B764-7C44-45DB-9634-AF2164458B9A}">
      <dgm:prSet/>
      <dgm:spPr/>
      <dgm:t>
        <a:bodyPr/>
        <a:lstStyle/>
        <a:p>
          <a:endParaRPr lang="ru-RU"/>
        </a:p>
      </dgm:t>
    </dgm:pt>
    <dgm:pt modelId="{FA36B687-5D68-45DE-9008-F2A8B8E332A0}" type="sibTrans" cxnId="{B917B764-7C44-45DB-9634-AF2164458B9A}">
      <dgm:prSet/>
      <dgm:spPr/>
      <dgm:t>
        <a:bodyPr/>
        <a:lstStyle/>
        <a:p>
          <a:endParaRPr lang="ru-RU"/>
        </a:p>
      </dgm:t>
    </dgm:pt>
    <dgm:pt modelId="{9E9E9554-5327-4370-97CF-E24757E0E838}">
      <dgm:prSet phldrT="[Текст]"/>
      <dgm:spPr/>
      <dgm:t>
        <a:bodyPr/>
        <a:lstStyle/>
        <a:p>
          <a:r>
            <a:rPr lang="ru-RU" dirty="0" smtClean="0"/>
            <a:t>мотивировать учащихся</a:t>
          </a:r>
          <a:endParaRPr lang="ru-RU" dirty="0"/>
        </a:p>
      </dgm:t>
    </dgm:pt>
    <dgm:pt modelId="{0CFE802E-EEEC-4362-80C4-31E024CD8CB2}" type="parTrans" cxnId="{69199AD2-FDDB-40B5-9721-DD0E1808A780}">
      <dgm:prSet/>
      <dgm:spPr/>
      <dgm:t>
        <a:bodyPr/>
        <a:lstStyle/>
        <a:p>
          <a:endParaRPr lang="ru-RU"/>
        </a:p>
      </dgm:t>
    </dgm:pt>
    <dgm:pt modelId="{D704E990-446D-411C-8BCF-3BD50360EBD1}" type="sibTrans" cxnId="{69199AD2-FDDB-40B5-9721-DD0E1808A780}">
      <dgm:prSet/>
      <dgm:spPr/>
      <dgm:t>
        <a:bodyPr/>
        <a:lstStyle/>
        <a:p>
          <a:endParaRPr lang="ru-RU"/>
        </a:p>
      </dgm:t>
    </dgm:pt>
    <dgm:pt modelId="{F77A40F2-EB15-4AE7-A455-56D6FB6F7D55}">
      <dgm:prSet phldrT="[Текст]"/>
      <dgm:spPr/>
      <dgm:t>
        <a:bodyPr/>
        <a:lstStyle/>
        <a:p>
          <a:r>
            <a:rPr lang="ru-RU" dirty="0" smtClean="0"/>
            <a:t>повысить активность</a:t>
          </a:r>
          <a:endParaRPr lang="ru-RU" dirty="0"/>
        </a:p>
      </dgm:t>
    </dgm:pt>
    <dgm:pt modelId="{3BB77988-1B85-4056-813C-1B044FCCD50D}" type="parTrans" cxnId="{94896234-165A-4630-89C3-017E4BF92DF1}">
      <dgm:prSet/>
      <dgm:spPr/>
      <dgm:t>
        <a:bodyPr/>
        <a:lstStyle/>
        <a:p>
          <a:endParaRPr lang="ru-RU"/>
        </a:p>
      </dgm:t>
    </dgm:pt>
    <dgm:pt modelId="{C5A7B573-B12C-4736-A5A9-9BE9786BCAA5}" type="sibTrans" cxnId="{94896234-165A-4630-89C3-017E4BF92DF1}">
      <dgm:prSet/>
      <dgm:spPr/>
      <dgm:t>
        <a:bodyPr/>
        <a:lstStyle/>
        <a:p>
          <a:endParaRPr lang="ru-RU"/>
        </a:p>
      </dgm:t>
    </dgm:pt>
    <dgm:pt modelId="{CDAC7934-7233-4D5B-9189-3B6251285B54}">
      <dgm:prSet phldrT="[Текст]"/>
      <dgm:spPr/>
      <dgm:t>
        <a:bodyPr/>
        <a:lstStyle/>
        <a:p>
          <a:r>
            <a:rPr lang="ru-RU" dirty="0" smtClean="0"/>
            <a:t>осмысление новых знаний</a:t>
          </a:r>
          <a:endParaRPr lang="ru-RU" dirty="0"/>
        </a:p>
      </dgm:t>
    </dgm:pt>
    <dgm:pt modelId="{F4B17C27-3F84-453C-A7E0-A05A36497727}" type="parTrans" cxnId="{A3F60B25-870F-47C5-867C-544CA9BEBDF9}">
      <dgm:prSet/>
      <dgm:spPr/>
      <dgm:t>
        <a:bodyPr/>
        <a:lstStyle/>
        <a:p>
          <a:endParaRPr lang="ru-RU"/>
        </a:p>
      </dgm:t>
    </dgm:pt>
    <dgm:pt modelId="{BE00BE9F-E3EB-4439-A9F9-54764E2A7F8F}" type="sibTrans" cxnId="{A3F60B25-870F-47C5-867C-544CA9BEBDF9}">
      <dgm:prSet/>
      <dgm:spPr/>
      <dgm:t>
        <a:bodyPr/>
        <a:lstStyle/>
        <a:p>
          <a:endParaRPr lang="ru-RU"/>
        </a:p>
      </dgm:t>
    </dgm:pt>
    <dgm:pt modelId="{AF29CBC3-59E2-4A4E-9402-7F375E47DC29}">
      <dgm:prSet phldrT="[Текст]"/>
      <dgm:spPr/>
      <dgm:t>
        <a:bodyPr/>
        <a:lstStyle/>
        <a:p>
          <a:r>
            <a:rPr lang="ru-RU" dirty="0" smtClean="0"/>
            <a:t>соотношение с тем, что знали</a:t>
          </a:r>
          <a:endParaRPr lang="ru-RU" dirty="0"/>
        </a:p>
      </dgm:t>
    </dgm:pt>
    <dgm:pt modelId="{5BF86962-87B9-475E-A481-21CED69952C1}" type="parTrans" cxnId="{AB1BA409-2AAD-4C6B-B443-09F67EC68DCF}">
      <dgm:prSet/>
      <dgm:spPr/>
      <dgm:t>
        <a:bodyPr/>
        <a:lstStyle/>
        <a:p>
          <a:endParaRPr lang="ru-RU"/>
        </a:p>
      </dgm:t>
    </dgm:pt>
    <dgm:pt modelId="{AA816DCD-D257-4A89-8773-793E321F2CCC}" type="sibTrans" cxnId="{AB1BA409-2AAD-4C6B-B443-09F67EC68DCF}">
      <dgm:prSet/>
      <dgm:spPr/>
      <dgm:t>
        <a:bodyPr/>
        <a:lstStyle/>
        <a:p>
          <a:endParaRPr lang="ru-RU"/>
        </a:p>
      </dgm:t>
    </dgm:pt>
    <dgm:pt modelId="{B29B0732-3DDD-4A1A-A55D-678602D675E6}">
      <dgm:prSet phldrT="[Текст]"/>
      <dgm:spPr/>
      <dgm:t>
        <a:bodyPr/>
        <a:lstStyle/>
        <a:p>
          <a:r>
            <a:rPr lang="ru-RU" dirty="0" smtClean="0"/>
            <a:t>присвоение знаний</a:t>
          </a:r>
          <a:endParaRPr lang="ru-RU" dirty="0"/>
        </a:p>
      </dgm:t>
    </dgm:pt>
    <dgm:pt modelId="{769209A8-1753-4725-8390-B7B435247C5D}" type="parTrans" cxnId="{A8F194C9-326A-449D-8C9F-76A2F01602CC}">
      <dgm:prSet/>
      <dgm:spPr/>
      <dgm:t>
        <a:bodyPr/>
        <a:lstStyle/>
        <a:p>
          <a:endParaRPr lang="ru-RU"/>
        </a:p>
      </dgm:t>
    </dgm:pt>
    <dgm:pt modelId="{12541468-C3D3-4B50-AC90-613B7FEFBFFC}" type="sibTrans" cxnId="{A8F194C9-326A-449D-8C9F-76A2F01602CC}">
      <dgm:prSet/>
      <dgm:spPr/>
      <dgm:t>
        <a:bodyPr/>
        <a:lstStyle/>
        <a:p>
          <a:endParaRPr lang="ru-RU"/>
        </a:p>
      </dgm:t>
    </dgm:pt>
    <dgm:pt modelId="{7AD49FB4-71FB-4308-A6C7-67EB02FDBD74}">
      <dgm:prSet phldrT="[Текст]"/>
      <dgm:spPr/>
      <dgm:t>
        <a:bodyPr/>
        <a:lstStyle/>
        <a:p>
          <a:r>
            <a:rPr lang="ru-RU" dirty="0" smtClean="0"/>
            <a:t>формирование собственного   отношения</a:t>
          </a:r>
          <a:endParaRPr lang="ru-RU" dirty="0"/>
        </a:p>
      </dgm:t>
    </dgm:pt>
    <dgm:pt modelId="{E6B09E50-1BE4-4EAB-BDF8-541350D799AF}" type="parTrans" cxnId="{D019AFA8-ECAB-4DBC-8043-D81522B0A395}">
      <dgm:prSet/>
      <dgm:spPr/>
      <dgm:t>
        <a:bodyPr/>
        <a:lstStyle/>
        <a:p>
          <a:endParaRPr lang="ru-RU"/>
        </a:p>
      </dgm:t>
    </dgm:pt>
    <dgm:pt modelId="{F81A302D-003C-4E41-A153-D6D08A1CA94B}" type="sibTrans" cxnId="{D019AFA8-ECAB-4DBC-8043-D81522B0A395}">
      <dgm:prSet/>
      <dgm:spPr/>
      <dgm:t>
        <a:bodyPr/>
        <a:lstStyle/>
        <a:p>
          <a:endParaRPr lang="ru-RU"/>
        </a:p>
      </dgm:t>
    </dgm:pt>
    <dgm:pt modelId="{56A26439-D584-4559-A1A4-2D81ADFC6441}" type="pres">
      <dgm:prSet presAssocID="{E121DAD1-9555-49F3-894B-27D0DA62F4B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E8566D4-AED9-42C6-9CDD-485F1A3116A3}" type="pres">
      <dgm:prSet presAssocID="{5B95315F-DA14-4176-B333-4DF6B0726597}" presName="composite" presStyleCnt="0"/>
      <dgm:spPr/>
    </dgm:pt>
    <dgm:pt modelId="{C6B3F44E-6F1F-449B-8FC1-8BE950BA0970}" type="pres">
      <dgm:prSet presAssocID="{5B95315F-DA14-4176-B333-4DF6B0726597}" presName="par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B77037-272A-419B-A2A2-1D5D0BC7C6BB}" type="pres">
      <dgm:prSet presAssocID="{5B95315F-DA14-4176-B333-4DF6B0726597}" presName="parSh" presStyleLbl="node1" presStyleIdx="0" presStyleCnt="3"/>
      <dgm:spPr/>
      <dgm:t>
        <a:bodyPr/>
        <a:lstStyle/>
        <a:p>
          <a:endParaRPr lang="ru-RU"/>
        </a:p>
      </dgm:t>
    </dgm:pt>
    <dgm:pt modelId="{B49849AD-44C7-437D-8003-DE0F8BFB532F}" type="pres">
      <dgm:prSet presAssocID="{5B95315F-DA14-4176-B333-4DF6B0726597}" presName="desTx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ADE173-1CC8-496D-A2B4-40FCAA0174F5}" type="pres">
      <dgm:prSet presAssocID="{AF9C9C07-26CE-448D-8F6A-898DC16C6160}" presName="sibTrans" presStyleLbl="sibTrans2D1" presStyleIdx="0" presStyleCnt="2"/>
      <dgm:spPr/>
      <dgm:t>
        <a:bodyPr/>
        <a:lstStyle/>
        <a:p>
          <a:endParaRPr lang="ru-RU"/>
        </a:p>
      </dgm:t>
    </dgm:pt>
    <dgm:pt modelId="{38D069EB-A0C4-4800-AD04-4C67EBB0FE3B}" type="pres">
      <dgm:prSet presAssocID="{AF9C9C07-26CE-448D-8F6A-898DC16C6160}" presName="connTx" presStyleLbl="sibTrans2D1" presStyleIdx="0" presStyleCnt="2"/>
      <dgm:spPr/>
      <dgm:t>
        <a:bodyPr/>
        <a:lstStyle/>
        <a:p>
          <a:endParaRPr lang="ru-RU"/>
        </a:p>
      </dgm:t>
    </dgm:pt>
    <dgm:pt modelId="{06E42E5E-368D-4FBF-8F38-1919A5166347}" type="pres">
      <dgm:prSet presAssocID="{E34BB6B6-E3B1-459B-AD2F-761A90AAFC16}" presName="composite" presStyleCnt="0"/>
      <dgm:spPr/>
    </dgm:pt>
    <dgm:pt modelId="{7ADAE7CE-82C4-4C0D-96CB-4D95BFB0A9A7}" type="pres">
      <dgm:prSet presAssocID="{E34BB6B6-E3B1-459B-AD2F-761A90AAFC16}" presName="par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14D6DE-C51A-4581-8944-4AFF736EF059}" type="pres">
      <dgm:prSet presAssocID="{E34BB6B6-E3B1-459B-AD2F-761A90AAFC16}" presName="parSh" presStyleLbl="node1" presStyleIdx="1" presStyleCnt="3"/>
      <dgm:spPr/>
      <dgm:t>
        <a:bodyPr/>
        <a:lstStyle/>
        <a:p>
          <a:endParaRPr lang="ru-RU"/>
        </a:p>
      </dgm:t>
    </dgm:pt>
    <dgm:pt modelId="{6CB9683C-4C6B-4724-BEF1-0E2E659A5CE7}" type="pres">
      <dgm:prSet presAssocID="{E34BB6B6-E3B1-459B-AD2F-761A90AAFC16}" presName="desTx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F5B01D-DA65-428E-AB46-3ABA3E387AB2}" type="pres">
      <dgm:prSet presAssocID="{C4EE053A-7CD5-4925-8C6C-F590F056EF6A}" presName="sibTrans" presStyleLbl="sibTrans2D1" presStyleIdx="1" presStyleCnt="2"/>
      <dgm:spPr/>
      <dgm:t>
        <a:bodyPr/>
        <a:lstStyle/>
        <a:p>
          <a:endParaRPr lang="ru-RU"/>
        </a:p>
      </dgm:t>
    </dgm:pt>
    <dgm:pt modelId="{2E6E06A0-F687-41FC-9DD0-9BB6A71F7078}" type="pres">
      <dgm:prSet presAssocID="{C4EE053A-7CD5-4925-8C6C-F590F056EF6A}" presName="connTx" presStyleLbl="sibTrans2D1" presStyleIdx="1" presStyleCnt="2"/>
      <dgm:spPr/>
      <dgm:t>
        <a:bodyPr/>
        <a:lstStyle/>
        <a:p>
          <a:endParaRPr lang="ru-RU"/>
        </a:p>
      </dgm:t>
    </dgm:pt>
    <dgm:pt modelId="{32CB02E0-B9CE-4187-BFA6-2C827D660D40}" type="pres">
      <dgm:prSet presAssocID="{8EBDC7A4-ECCC-4096-81A5-95542503FF32}" presName="composite" presStyleCnt="0"/>
      <dgm:spPr/>
    </dgm:pt>
    <dgm:pt modelId="{11C603FA-A24C-4314-AAF1-6973FF2F9B32}" type="pres">
      <dgm:prSet presAssocID="{8EBDC7A4-ECCC-4096-81A5-95542503FF32}" presName="par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CDDE27-D939-4ACF-B518-69ABD76DF0F6}" type="pres">
      <dgm:prSet presAssocID="{8EBDC7A4-ECCC-4096-81A5-95542503FF32}" presName="parSh" presStyleLbl="node1" presStyleIdx="2" presStyleCnt="3"/>
      <dgm:spPr/>
      <dgm:t>
        <a:bodyPr/>
        <a:lstStyle/>
        <a:p>
          <a:endParaRPr lang="ru-RU"/>
        </a:p>
      </dgm:t>
    </dgm:pt>
    <dgm:pt modelId="{B46EFB1D-EB8F-407F-81CE-E230569E0412}" type="pres">
      <dgm:prSet presAssocID="{8EBDC7A4-ECCC-4096-81A5-95542503FF32}" presName="desTx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ADD2E11-5C32-4BBA-A713-F257CD4A5AAE}" srcId="{5B95315F-DA14-4176-B333-4DF6B0726597}" destId="{1635BAA7-A1E3-474F-A06E-6C56B9B3F846}" srcOrd="0" destOrd="0" parTransId="{51F3813E-183D-4794-90AE-CD3CFDE0A959}" sibTransId="{6EE53F52-C676-4DDB-AD8B-52AE163E50F8}"/>
    <dgm:cxn modelId="{D019AFA8-ECAB-4DBC-8043-D81522B0A395}" srcId="{8EBDC7A4-ECCC-4096-81A5-95542503FF32}" destId="{7AD49FB4-71FB-4308-A6C7-67EB02FDBD74}" srcOrd="2" destOrd="0" parTransId="{E6B09E50-1BE4-4EAB-BDF8-541350D799AF}" sibTransId="{F81A302D-003C-4E41-A153-D6D08A1CA94B}"/>
    <dgm:cxn modelId="{A8F194C9-326A-449D-8C9F-76A2F01602CC}" srcId="{8EBDC7A4-ECCC-4096-81A5-95542503FF32}" destId="{B29B0732-3DDD-4A1A-A55D-678602D675E6}" srcOrd="1" destOrd="0" parTransId="{769209A8-1753-4725-8390-B7B435247C5D}" sibTransId="{12541468-C3D3-4B50-AC90-613B7FEFBFFC}"/>
    <dgm:cxn modelId="{2054894B-473F-4FB9-AFEB-EC7969B97776}" type="presOf" srcId="{B29B0732-3DDD-4A1A-A55D-678602D675E6}" destId="{B46EFB1D-EB8F-407F-81CE-E230569E0412}" srcOrd="0" destOrd="1" presId="urn:microsoft.com/office/officeart/2005/8/layout/process3"/>
    <dgm:cxn modelId="{E48E29C7-5C31-4D58-859B-4AD50213D582}" type="presOf" srcId="{9E9E9554-5327-4370-97CF-E24757E0E838}" destId="{B49849AD-44C7-437D-8003-DE0F8BFB532F}" srcOrd="0" destOrd="1" presId="urn:microsoft.com/office/officeart/2005/8/layout/process3"/>
    <dgm:cxn modelId="{AB1BA409-2AAD-4C6B-B443-09F67EC68DCF}" srcId="{E34BB6B6-E3B1-459B-AD2F-761A90AAFC16}" destId="{AF29CBC3-59E2-4A4E-9402-7F375E47DC29}" srcOrd="2" destOrd="0" parTransId="{5BF86962-87B9-475E-A481-21CED69952C1}" sibTransId="{AA816DCD-D257-4A89-8773-793E321F2CCC}"/>
    <dgm:cxn modelId="{A931F566-3309-4237-BDF6-9047A6EDC8F1}" type="presOf" srcId="{5B95315F-DA14-4176-B333-4DF6B0726597}" destId="{C6B3F44E-6F1F-449B-8FC1-8BE950BA0970}" srcOrd="0" destOrd="0" presId="urn:microsoft.com/office/officeart/2005/8/layout/process3"/>
    <dgm:cxn modelId="{846626D1-53B9-4BAE-BC2C-BD4AB2FD0CE9}" type="presOf" srcId="{F77A40F2-EB15-4AE7-A455-56D6FB6F7D55}" destId="{B49849AD-44C7-437D-8003-DE0F8BFB532F}" srcOrd="0" destOrd="2" presId="urn:microsoft.com/office/officeart/2005/8/layout/process3"/>
    <dgm:cxn modelId="{B66B6F0F-D135-40D7-8260-08DC69E5E451}" type="presOf" srcId="{7AD49FB4-71FB-4308-A6C7-67EB02FDBD74}" destId="{B46EFB1D-EB8F-407F-81CE-E230569E0412}" srcOrd="0" destOrd="2" presId="urn:microsoft.com/office/officeart/2005/8/layout/process3"/>
    <dgm:cxn modelId="{E21ED312-E02C-4B46-A361-8DB434E5C436}" srcId="{E121DAD1-9555-49F3-894B-27D0DA62F4BD}" destId="{E34BB6B6-E3B1-459B-AD2F-761A90AAFC16}" srcOrd="1" destOrd="0" parTransId="{BC850E9B-DB8F-4413-8C19-07ABE9953324}" sibTransId="{C4EE053A-7CD5-4925-8C6C-F590F056EF6A}"/>
    <dgm:cxn modelId="{5FCBC237-BC99-45B6-B1E4-76CBAA99389F}" type="presOf" srcId="{8EBDC7A4-ECCC-4096-81A5-95542503FF32}" destId="{11C603FA-A24C-4314-AAF1-6973FF2F9B32}" srcOrd="0" destOrd="0" presId="urn:microsoft.com/office/officeart/2005/8/layout/process3"/>
    <dgm:cxn modelId="{77D80FC2-7BBD-4D3A-B746-1F0AD21B40E3}" type="presOf" srcId="{AF29CBC3-59E2-4A4E-9402-7F375E47DC29}" destId="{6CB9683C-4C6B-4724-BEF1-0E2E659A5CE7}" srcOrd="0" destOrd="2" presId="urn:microsoft.com/office/officeart/2005/8/layout/process3"/>
    <dgm:cxn modelId="{17A64399-BDA2-4AEA-82A3-854C30E67C6A}" srcId="{E121DAD1-9555-49F3-894B-27D0DA62F4BD}" destId="{8EBDC7A4-ECCC-4096-81A5-95542503FF32}" srcOrd="2" destOrd="0" parTransId="{EF046B3B-4DA9-45AA-8EAB-CFD8291647D8}" sibTransId="{CBA0E903-4F65-4FD6-B8D8-F89B7A68FF2D}"/>
    <dgm:cxn modelId="{CDEF2C59-3010-4F3E-BE3A-98F4E262BC37}" type="presOf" srcId="{C4EE053A-7CD5-4925-8C6C-F590F056EF6A}" destId="{82F5B01D-DA65-428E-AB46-3ABA3E387AB2}" srcOrd="0" destOrd="0" presId="urn:microsoft.com/office/officeart/2005/8/layout/process3"/>
    <dgm:cxn modelId="{B65A2266-74B6-4055-9F21-BC2F9F8F1B1B}" type="presOf" srcId="{E34BB6B6-E3B1-459B-AD2F-761A90AAFC16}" destId="{9F14D6DE-C51A-4581-8944-4AFF736EF059}" srcOrd="1" destOrd="0" presId="urn:microsoft.com/office/officeart/2005/8/layout/process3"/>
    <dgm:cxn modelId="{B917B764-7C44-45DB-9634-AF2164458B9A}" srcId="{8EBDC7A4-ECCC-4096-81A5-95542503FF32}" destId="{AC06091C-39F8-4044-B5F5-41AFD2E81F58}" srcOrd="0" destOrd="0" parTransId="{429ACE5E-0107-49C5-B20D-FFA50D71F739}" sibTransId="{FA36B687-5D68-45DE-9008-F2A8B8E332A0}"/>
    <dgm:cxn modelId="{CDE9AA1F-B364-4353-B2DC-AF8E5971F36D}" type="presOf" srcId="{CDAC7934-7233-4D5B-9189-3B6251285B54}" destId="{6CB9683C-4C6B-4724-BEF1-0E2E659A5CE7}" srcOrd="0" destOrd="1" presId="urn:microsoft.com/office/officeart/2005/8/layout/process3"/>
    <dgm:cxn modelId="{0AE48861-BCD4-4102-87A5-5BB203F5FABE}" srcId="{E121DAD1-9555-49F3-894B-27D0DA62F4BD}" destId="{5B95315F-DA14-4176-B333-4DF6B0726597}" srcOrd="0" destOrd="0" parTransId="{EE50D296-AA40-4A3F-B301-7BF56D7BB879}" sibTransId="{AF9C9C07-26CE-448D-8F6A-898DC16C6160}"/>
    <dgm:cxn modelId="{E13265DE-81B1-4701-AEA0-612F9602BAC3}" type="presOf" srcId="{AF9C9C07-26CE-448D-8F6A-898DC16C6160}" destId="{B2ADE173-1CC8-496D-A2B4-40FCAA0174F5}" srcOrd="0" destOrd="0" presId="urn:microsoft.com/office/officeart/2005/8/layout/process3"/>
    <dgm:cxn modelId="{69199AD2-FDDB-40B5-9721-DD0E1808A780}" srcId="{5B95315F-DA14-4176-B333-4DF6B0726597}" destId="{9E9E9554-5327-4370-97CF-E24757E0E838}" srcOrd="1" destOrd="0" parTransId="{0CFE802E-EEEC-4362-80C4-31E024CD8CB2}" sibTransId="{D704E990-446D-411C-8BCF-3BD50360EBD1}"/>
    <dgm:cxn modelId="{B5C50998-3084-4596-A691-9F0E901243A4}" type="presOf" srcId="{E121DAD1-9555-49F3-894B-27D0DA62F4BD}" destId="{56A26439-D584-4559-A1A4-2D81ADFC6441}" srcOrd="0" destOrd="0" presId="urn:microsoft.com/office/officeart/2005/8/layout/process3"/>
    <dgm:cxn modelId="{7D4151FE-7E3F-4B6E-AA8C-2D43B71D365B}" type="presOf" srcId="{AF9C9C07-26CE-448D-8F6A-898DC16C6160}" destId="{38D069EB-A0C4-4800-AD04-4C67EBB0FE3B}" srcOrd="1" destOrd="0" presId="urn:microsoft.com/office/officeart/2005/8/layout/process3"/>
    <dgm:cxn modelId="{1A9D52EB-ED57-4DF3-AB3F-D1E932612906}" srcId="{E34BB6B6-E3B1-459B-AD2F-761A90AAFC16}" destId="{7549BEC3-D747-4B58-9296-E69D81333904}" srcOrd="0" destOrd="0" parTransId="{A7904ED7-1C30-4459-ADAF-954758436BFB}" sibTransId="{CEFA81B1-E0A4-4831-809A-12DEFFB0A50E}"/>
    <dgm:cxn modelId="{B79C2837-C8AA-4064-95E5-7EA8807DFB20}" type="presOf" srcId="{1635BAA7-A1E3-474F-A06E-6C56B9B3F846}" destId="{B49849AD-44C7-437D-8003-DE0F8BFB532F}" srcOrd="0" destOrd="0" presId="urn:microsoft.com/office/officeart/2005/8/layout/process3"/>
    <dgm:cxn modelId="{94896234-165A-4630-89C3-017E4BF92DF1}" srcId="{5B95315F-DA14-4176-B333-4DF6B0726597}" destId="{F77A40F2-EB15-4AE7-A455-56D6FB6F7D55}" srcOrd="2" destOrd="0" parTransId="{3BB77988-1B85-4056-813C-1B044FCCD50D}" sibTransId="{C5A7B573-B12C-4736-A5A9-9BE9786BCAA5}"/>
    <dgm:cxn modelId="{3CFBFEC5-4F68-49A1-83CD-F8D823CBFB38}" type="presOf" srcId="{5B95315F-DA14-4176-B333-4DF6B0726597}" destId="{BFB77037-272A-419B-A2A2-1D5D0BC7C6BB}" srcOrd="1" destOrd="0" presId="urn:microsoft.com/office/officeart/2005/8/layout/process3"/>
    <dgm:cxn modelId="{9DE0DAB5-425B-4856-B92F-AAC7142F3055}" type="presOf" srcId="{C4EE053A-7CD5-4925-8C6C-F590F056EF6A}" destId="{2E6E06A0-F687-41FC-9DD0-9BB6A71F7078}" srcOrd="1" destOrd="0" presId="urn:microsoft.com/office/officeart/2005/8/layout/process3"/>
    <dgm:cxn modelId="{A3F60B25-870F-47C5-867C-544CA9BEBDF9}" srcId="{E34BB6B6-E3B1-459B-AD2F-761A90AAFC16}" destId="{CDAC7934-7233-4D5B-9189-3B6251285B54}" srcOrd="1" destOrd="0" parTransId="{F4B17C27-3F84-453C-A7E0-A05A36497727}" sibTransId="{BE00BE9F-E3EB-4439-A9F9-54764E2A7F8F}"/>
    <dgm:cxn modelId="{DFB42DB1-B90C-43EB-99C2-99B037AB8088}" type="presOf" srcId="{7549BEC3-D747-4B58-9296-E69D81333904}" destId="{6CB9683C-4C6B-4724-BEF1-0E2E659A5CE7}" srcOrd="0" destOrd="0" presId="urn:microsoft.com/office/officeart/2005/8/layout/process3"/>
    <dgm:cxn modelId="{F3ECD894-2E77-4AD1-806D-993398143452}" type="presOf" srcId="{8EBDC7A4-ECCC-4096-81A5-95542503FF32}" destId="{51CDDE27-D939-4ACF-B518-69ABD76DF0F6}" srcOrd="1" destOrd="0" presId="urn:microsoft.com/office/officeart/2005/8/layout/process3"/>
    <dgm:cxn modelId="{25848C98-13A8-4F38-8227-239EB7725880}" type="presOf" srcId="{AC06091C-39F8-4044-B5F5-41AFD2E81F58}" destId="{B46EFB1D-EB8F-407F-81CE-E230569E0412}" srcOrd="0" destOrd="0" presId="urn:microsoft.com/office/officeart/2005/8/layout/process3"/>
    <dgm:cxn modelId="{0BDE83EA-86FA-48B4-AE51-0B333FE7D5E0}" type="presOf" srcId="{E34BB6B6-E3B1-459B-AD2F-761A90AAFC16}" destId="{7ADAE7CE-82C4-4C0D-96CB-4D95BFB0A9A7}" srcOrd="0" destOrd="0" presId="urn:microsoft.com/office/officeart/2005/8/layout/process3"/>
    <dgm:cxn modelId="{BFA84B3B-1DC0-4F6D-B3BD-1BDD63DCC6B9}" type="presParOf" srcId="{56A26439-D584-4559-A1A4-2D81ADFC6441}" destId="{3E8566D4-AED9-42C6-9CDD-485F1A3116A3}" srcOrd="0" destOrd="0" presId="urn:microsoft.com/office/officeart/2005/8/layout/process3"/>
    <dgm:cxn modelId="{368BEE43-2220-4AD2-A528-24A1BCD981AC}" type="presParOf" srcId="{3E8566D4-AED9-42C6-9CDD-485F1A3116A3}" destId="{C6B3F44E-6F1F-449B-8FC1-8BE950BA0970}" srcOrd="0" destOrd="0" presId="urn:microsoft.com/office/officeart/2005/8/layout/process3"/>
    <dgm:cxn modelId="{1731D996-5317-4240-8873-E81F8A49360D}" type="presParOf" srcId="{3E8566D4-AED9-42C6-9CDD-485F1A3116A3}" destId="{BFB77037-272A-419B-A2A2-1D5D0BC7C6BB}" srcOrd="1" destOrd="0" presId="urn:microsoft.com/office/officeart/2005/8/layout/process3"/>
    <dgm:cxn modelId="{628807CB-F626-49F3-A731-45E62631938B}" type="presParOf" srcId="{3E8566D4-AED9-42C6-9CDD-485F1A3116A3}" destId="{B49849AD-44C7-437D-8003-DE0F8BFB532F}" srcOrd="2" destOrd="0" presId="urn:microsoft.com/office/officeart/2005/8/layout/process3"/>
    <dgm:cxn modelId="{6FB7E7A9-0AD5-4FF3-82DD-B00038D5902F}" type="presParOf" srcId="{56A26439-D584-4559-A1A4-2D81ADFC6441}" destId="{B2ADE173-1CC8-496D-A2B4-40FCAA0174F5}" srcOrd="1" destOrd="0" presId="urn:microsoft.com/office/officeart/2005/8/layout/process3"/>
    <dgm:cxn modelId="{924AD03B-539B-4AAA-8D2E-9029EC55BF36}" type="presParOf" srcId="{B2ADE173-1CC8-496D-A2B4-40FCAA0174F5}" destId="{38D069EB-A0C4-4800-AD04-4C67EBB0FE3B}" srcOrd="0" destOrd="0" presId="urn:microsoft.com/office/officeart/2005/8/layout/process3"/>
    <dgm:cxn modelId="{34A9EEF0-850E-4B77-91A4-35A96DDB49D2}" type="presParOf" srcId="{56A26439-D584-4559-A1A4-2D81ADFC6441}" destId="{06E42E5E-368D-4FBF-8F38-1919A5166347}" srcOrd="2" destOrd="0" presId="urn:microsoft.com/office/officeart/2005/8/layout/process3"/>
    <dgm:cxn modelId="{8F43F4FC-0A3B-4E92-A9B1-2E98B5C1C60A}" type="presParOf" srcId="{06E42E5E-368D-4FBF-8F38-1919A5166347}" destId="{7ADAE7CE-82C4-4C0D-96CB-4D95BFB0A9A7}" srcOrd="0" destOrd="0" presId="urn:microsoft.com/office/officeart/2005/8/layout/process3"/>
    <dgm:cxn modelId="{9A710EE5-28D2-4ECB-810A-1788679080EE}" type="presParOf" srcId="{06E42E5E-368D-4FBF-8F38-1919A5166347}" destId="{9F14D6DE-C51A-4581-8944-4AFF736EF059}" srcOrd="1" destOrd="0" presId="urn:microsoft.com/office/officeart/2005/8/layout/process3"/>
    <dgm:cxn modelId="{91EE71DC-0772-4605-B2D0-D5D1C2648B75}" type="presParOf" srcId="{06E42E5E-368D-4FBF-8F38-1919A5166347}" destId="{6CB9683C-4C6B-4724-BEF1-0E2E659A5CE7}" srcOrd="2" destOrd="0" presId="urn:microsoft.com/office/officeart/2005/8/layout/process3"/>
    <dgm:cxn modelId="{0AD738F8-F4FA-406C-B1DC-C44995674AEE}" type="presParOf" srcId="{56A26439-D584-4559-A1A4-2D81ADFC6441}" destId="{82F5B01D-DA65-428E-AB46-3ABA3E387AB2}" srcOrd="3" destOrd="0" presId="urn:microsoft.com/office/officeart/2005/8/layout/process3"/>
    <dgm:cxn modelId="{83C99EBE-BD42-471B-B3CC-A6614256A143}" type="presParOf" srcId="{82F5B01D-DA65-428E-AB46-3ABA3E387AB2}" destId="{2E6E06A0-F687-41FC-9DD0-9BB6A71F7078}" srcOrd="0" destOrd="0" presId="urn:microsoft.com/office/officeart/2005/8/layout/process3"/>
    <dgm:cxn modelId="{E4235B3B-FA01-4FDD-AFCB-54ED53676AB0}" type="presParOf" srcId="{56A26439-D584-4559-A1A4-2D81ADFC6441}" destId="{32CB02E0-B9CE-4187-BFA6-2C827D660D40}" srcOrd="4" destOrd="0" presId="urn:microsoft.com/office/officeart/2005/8/layout/process3"/>
    <dgm:cxn modelId="{4C3E179E-6098-4B4E-93A6-7009A7A8D25B}" type="presParOf" srcId="{32CB02E0-B9CE-4187-BFA6-2C827D660D40}" destId="{11C603FA-A24C-4314-AAF1-6973FF2F9B32}" srcOrd="0" destOrd="0" presId="urn:microsoft.com/office/officeart/2005/8/layout/process3"/>
    <dgm:cxn modelId="{A549C4F5-E2E4-49A7-B01C-E8F7D28C3615}" type="presParOf" srcId="{32CB02E0-B9CE-4187-BFA6-2C827D660D40}" destId="{51CDDE27-D939-4ACF-B518-69ABD76DF0F6}" srcOrd="1" destOrd="0" presId="urn:microsoft.com/office/officeart/2005/8/layout/process3"/>
    <dgm:cxn modelId="{CEC23165-757C-42B2-B9BF-4644435B28C1}" type="presParOf" srcId="{32CB02E0-B9CE-4187-BFA6-2C827D660D40}" destId="{B46EFB1D-EB8F-407F-81CE-E230569E0412}" srcOrd="2" destOrd="0" presId="urn:microsoft.com/office/officeart/2005/8/layout/process3"/>
  </dgm:cxnLst>
  <dgm:bg>
    <a:solidFill>
      <a:schemeClr val="accent2">
        <a:lumMod val="40000"/>
        <a:lumOff val="60000"/>
      </a:schemeClr>
    </a:solidFill>
  </dgm:bg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77DB27-D4FF-42AD-AFA7-4EE47D7148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AD98DE-1C6E-4683-B003-CC2505B9EA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85945B-1DCC-4676-95C4-6134CE1405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71CEAF-E247-4309-9797-B1F00F97C3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A14205E-3EBD-48C0-B935-8CA4A0742F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D953DB-D2A8-43E2-8AB1-E0ED3EF93E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1D98D8-BAED-47A7-9BA6-C3425062CE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0221F2-AA93-4F02-94DC-6B7C9B3013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04700B-EB90-40B6-A324-C34122B122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33D464-0BBC-46C6-BE9D-6D6E340D4B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DCDB9A-5A61-4B13-9A15-1B4C72B14E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5D0CCC-513A-4396-9BAE-67E77BE19A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CCD8A2-C144-45FD-8188-0969CB0D11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B2A010EC-D41A-42C5-A55A-ABD713D4FC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49" r:id="rId12"/>
    <p:sldLayoutId id="2147483661" r:id="rId13"/>
  </p:sldLayoutIdLst>
  <p:transition spd="med">
    <p:split orient="vert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foreign-prose.myriads.ru/%C3%EE%EB%F1%F3%EE%F0%F1%E8,+%C4%E6%EE%ED/2408/" TargetMode="Externa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Grp="1" noChangeArrowheads="1"/>
          </p:cNvSpPr>
          <p:nvPr>
            <p:ph type="title"/>
          </p:nvPr>
        </p:nvSpPr>
        <p:spPr>
          <a:xfrm>
            <a:off x="214283" y="142853"/>
            <a:ext cx="8786874" cy="2857519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/>
            </a:r>
            <a:b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</a:br>
            <a:r>
              <a:rPr lang="ru-RU" sz="2400" b="1" dirty="0" smtClean="0"/>
              <a:t>Мастер-класс по технологии развития критического мышления на примере создания мини-проекта</a:t>
            </a:r>
            <a:br>
              <a:rPr lang="ru-RU" sz="2400" b="1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en-US" sz="2400" b="1" dirty="0" smtClean="0"/>
              <a:t>«The British and the Russians: Are We Different or Alike? »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en-US" sz="2400" b="1" dirty="0" smtClean="0"/>
              <a:t>  «</a:t>
            </a:r>
            <a:r>
              <a:rPr lang="ru-RU" sz="2400" b="1" dirty="0" smtClean="0"/>
              <a:t>Британцы и русские</a:t>
            </a:r>
            <a:r>
              <a:rPr lang="en-US" sz="2400" b="1" dirty="0" smtClean="0"/>
              <a:t>:  </a:t>
            </a:r>
            <a:r>
              <a:rPr lang="ru-RU" sz="2400" b="1" dirty="0" smtClean="0"/>
              <a:t>мы разные или похожие</a:t>
            </a:r>
            <a:r>
              <a:rPr lang="en-US" sz="2400" b="1" dirty="0" smtClean="0"/>
              <a:t>? »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/>
            </a:r>
            <a:b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</a:br>
            <a:endParaRPr lang="ru-RU" dirty="0" smtClean="0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4383088"/>
            <a:ext cx="4035425" cy="2332037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Автор: </a:t>
            </a:r>
          </a:p>
          <a:p>
            <a:pPr eaLnBrk="1" hangingPunct="1">
              <a:buFontTx/>
              <a:buNone/>
              <a:defRPr/>
            </a:pP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  <a:t>    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Трофимова Е. В., учитель английского языка высшей категории Баскаковской МСОШ Гагаринского района Смоленской области</a:t>
            </a:r>
          </a:p>
        </p:txBody>
      </p:sp>
      <p:pic>
        <p:nvPicPr>
          <p:cNvPr id="2052" name="Picture 9" descr="aea14077f5b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14763" y="3214686"/>
            <a:ext cx="4139068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II. </a:t>
            </a:r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Осмысление</a:t>
            </a:r>
            <a:endParaRPr lang="ru-RU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5992"/>
            <a:ext cx="3471858" cy="2571767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buNone/>
            </a:pPr>
            <a:r>
              <a:rPr lang="ru-RU" sz="2000" dirty="0" smtClean="0"/>
              <a:t>     </a:t>
            </a:r>
          </a:p>
          <a:p>
            <a:pPr>
              <a:buNone/>
            </a:pPr>
            <a:r>
              <a:rPr lang="ru-RU" sz="2400" dirty="0" smtClean="0"/>
              <a:t>    Если хочешь запомнить, забудешь. Если хочешь понять, запомнишь! </a:t>
            </a:r>
          </a:p>
          <a:p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429256" y="2357430"/>
            <a:ext cx="3143272" cy="378565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 smtClean="0"/>
              <a:t> 1 цель – получение новых знаний;</a:t>
            </a:r>
          </a:p>
          <a:p>
            <a:endParaRPr lang="ru-RU" sz="2400" dirty="0" smtClean="0"/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 2 цель – осмысление новых знаний;</a:t>
            </a:r>
          </a:p>
          <a:p>
            <a:pPr>
              <a:buFont typeface="Arial" pitchFamily="34" charset="0"/>
              <a:buChar char="•"/>
            </a:pPr>
            <a:endParaRPr lang="ru-RU" sz="2400" dirty="0" smtClean="0"/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 3 цель – соотношение с тем, что знали.</a:t>
            </a:r>
            <a:endParaRPr lang="ru-RU" sz="2400" dirty="0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8596" y="2857496"/>
            <a:ext cx="3500462" cy="230832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latin typeface="Monotype Corsiva" pitchFamily="66" charset="0"/>
              </a:rPr>
              <a:t>«Британцы - единственный народ на свете, который любит, когда им говорят, что дела обстоят хуже некуда»</a:t>
            </a:r>
            <a:r>
              <a:rPr lang="ru-RU" sz="2400" dirty="0" smtClean="0"/>
              <a:t> </a:t>
            </a:r>
          </a:p>
          <a:p>
            <a:r>
              <a:rPr lang="ru-RU" sz="2400" dirty="0" smtClean="0"/>
              <a:t>(Черчилль)</a:t>
            </a:r>
            <a:endParaRPr lang="ru-RU" sz="2400" dirty="0">
              <a:latin typeface="Monotype Corsiva" pitchFamily="66" charset="0"/>
            </a:endParaRPr>
          </a:p>
        </p:txBody>
      </p:sp>
      <p:pic>
        <p:nvPicPr>
          <p:cNvPr id="6" name="Рисунок 5" descr="j127248_122858638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6" y="2643182"/>
            <a:ext cx="2857500" cy="3810000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Karamzi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00694" y="2643182"/>
            <a:ext cx="2857500" cy="3810000"/>
          </a:xfr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5" name="TextBox 4"/>
          <p:cNvSpPr txBox="1"/>
          <p:nvPr/>
        </p:nvSpPr>
        <p:spPr>
          <a:xfrm>
            <a:off x="500034" y="2500306"/>
            <a:ext cx="3429024" cy="409342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latin typeface="Monotype Corsiva" pitchFamily="66" charset="0"/>
              </a:rPr>
              <a:t>«Сплин – национальная болезнь англичан, возникающая на почве скуки: богатый англичанин от скуки путешествует, от скуки делается охотником, от скуки мотает, от скуки женится, от скуки стреляется, бывает несчастлив от счастья»</a:t>
            </a:r>
          </a:p>
          <a:p>
            <a:r>
              <a:rPr lang="ru-RU" sz="2000" dirty="0" smtClean="0"/>
              <a:t>(Карамзин)</a:t>
            </a:r>
            <a:endParaRPr lang="ru-RU" sz="2000" dirty="0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20px-Novali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72132" y="2786058"/>
            <a:ext cx="2794000" cy="2984500"/>
          </a:xfr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5" name="TextBox 4"/>
          <p:cNvSpPr txBox="1"/>
          <p:nvPr/>
        </p:nvSpPr>
        <p:spPr>
          <a:xfrm>
            <a:off x="500034" y="2643182"/>
            <a:ext cx="3143272" cy="378565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latin typeface="Monotype Corsiva" pitchFamily="66" charset="0"/>
              </a:rPr>
              <a:t>«…Ко всем обращаются при помощи местоимения “</a:t>
            </a:r>
            <a:r>
              <a:rPr lang="en-US" sz="2400" dirty="0" smtClean="0">
                <a:latin typeface="Monotype Corsiva" pitchFamily="66" charset="0"/>
              </a:rPr>
              <a:t>you</a:t>
            </a:r>
            <a:r>
              <a:rPr lang="ru-RU" sz="2400" dirty="0" smtClean="0">
                <a:latin typeface="Monotype Corsiva" pitchFamily="66" charset="0"/>
              </a:rPr>
              <a:t>” с маленькой буквы, однако, местоимение «Я» пишется с большой буквы; не только Англия, но и каждый англичанин – остров» </a:t>
            </a:r>
          </a:p>
          <a:p>
            <a:r>
              <a:rPr lang="ru-RU" sz="2400" dirty="0" smtClean="0"/>
              <a:t>(Новалис)</a:t>
            </a:r>
            <a:r>
              <a:rPr lang="ru-RU" sz="2400" dirty="0" smtClean="0">
                <a:latin typeface="Monotype Corsiva" pitchFamily="66" charset="0"/>
              </a:rPr>
              <a:t> </a:t>
            </a:r>
            <a:endParaRPr lang="ru-RU" sz="2400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838200" indent="-838200"/>
            <a:r>
              <a:rPr lang="en-US" sz="2400" b="1" dirty="0" smtClean="0">
                <a:solidFill>
                  <a:schemeClr val="accent2"/>
                </a:solidFill>
              </a:rPr>
              <a:t>      </a:t>
            </a:r>
            <a:r>
              <a:rPr lang="ru-RU" sz="2400" b="1" dirty="0" smtClean="0">
                <a:solidFill>
                  <a:schemeClr val="accent2"/>
                </a:solidFill>
              </a:rPr>
              <a:t/>
            </a:r>
            <a:br>
              <a:rPr lang="ru-RU" sz="2400" b="1" dirty="0" smtClean="0">
                <a:solidFill>
                  <a:schemeClr val="accent2"/>
                </a:solidFill>
              </a:rPr>
            </a:br>
            <a:r>
              <a:rPr lang="en-US" sz="2400" b="1" dirty="0" smtClean="0">
                <a:solidFill>
                  <a:schemeClr val="accent2"/>
                </a:solidFill>
              </a:rPr>
              <a:t>What are the British like? </a:t>
            </a:r>
            <a:br>
              <a:rPr lang="en-US" sz="2400" b="1" dirty="0" smtClean="0">
                <a:solidFill>
                  <a:schemeClr val="accent2"/>
                </a:solidFill>
              </a:rPr>
            </a:br>
            <a:r>
              <a:rPr lang="en-US" sz="2000" b="1" dirty="0" smtClean="0">
                <a:solidFill>
                  <a:schemeClr val="accent2"/>
                </a:solidFill>
              </a:rPr>
              <a:t>There are certain stereotypes  of national character</a:t>
            </a:r>
            <a:br>
              <a:rPr lang="en-US" sz="2000" b="1" dirty="0" smtClean="0">
                <a:solidFill>
                  <a:schemeClr val="accent2"/>
                </a:solidFill>
              </a:rPr>
            </a:br>
            <a:r>
              <a:rPr lang="en-US" sz="2000" b="1" dirty="0" smtClean="0">
                <a:solidFill>
                  <a:schemeClr val="accent2"/>
                </a:solidFill>
              </a:rPr>
              <a:t> which are well known in Britain</a:t>
            </a:r>
            <a:r>
              <a:rPr lang="ru-RU" sz="2000" b="1" dirty="0" smtClean="0">
                <a:solidFill>
                  <a:schemeClr val="accent2"/>
                </a:solidFill>
              </a:rPr>
              <a:t> </a:t>
            </a:r>
            <a:br>
              <a:rPr lang="ru-RU" sz="2000" b="1" dirty="0" smtClean="0">
                <a:solidFill>
                  <a:schemeClr val="accent2"/>
                </a:solidFill>
              </a:rPr>
            </a:br>
            <a:endParaRPr lang="ru-RU" sz="2000" b="1" dirty="0" smtClean="0">
              <a:solidFill>
                <a:schemeClr val="accent2"/>
              </a:solidFill>
            </a:endParaRP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5084763"/>
            <a:ext cx="3384550" cy="1223962"/>
          </a:xfr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lnSpc>
                <a:spcPct val="90000"/>
              </a:lnSpc>
            </a:pPr>
            <a:r>
              <a:rPr lang="en-US" sz="2400" b="1" dirty="0" smtClean="0"/>
              <a:t>Well-educated</a:t>
            </a:r>
            <a:endParaRPr lang="ru-RU" sz="2400" b="1" i="1" dirty="0" smtClean="0"/>
          </a:p>
          <a:p>
            <a:pPr>
              <a:lnSpc>
                <a:spcPct val="90000"/>
              </a:lnSpc>
            </a:pPr>
            <a:r>
              <a:rPr lang="en-US" sz="2400" b="1" dirty="0" smtClean="0"/>
              <a:t>Fair</a:t>
            </a:r>
            <a:endParaRPr lang="ru-RU" sz="2400" dirty="0" smtClean="0"/>
          </a:p>
          <a:p>
            <a:pPr>
              <a:lnSpc>
                <a:spcPct val="90000"/>
              </a:lnSpc>
            </a:pPr>
            <a:endParaRPr lang="ru-RU" sz="1800" dirty="0" smtClean="0"/>
          </a:p>
        </p:txBody>
      </p:sp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5219700" y="1989138"/>
            <a:ext cx="3394075" cy="4525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en-US" sz="2400" b="1" dirty="0"/>
              <a:t>Pompous   </a:t>
            </a:r>
            <a:endParaRPr lang="ru-RU" sz="2400" b="1" i="1" dirty="0"/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en-US" sz="2400" b="1" dirty="0" smtClean="0"/>
              <a:t>Otherwise</a:t>
            </a:r>
            <a:endParaRPr lang="ru-RU" sz="2400" b="1" i="1" dirty="0"/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en-US" sz="2400" b="1" i="1" dirty="0" smtClean="0"/>
              <a:t>Awful</a:t>
            </a:r>
            <a:endParaRPr lang="ru-RU" sz="2400" b="1" dirty="0"/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en-US" sz="2400" b="1" dirty="0"/>
              <a:t> </a:t>
            </a:r>
            <a:r>
              <a:rPr lang="en-US" sz="2400" b="1" dirty="0" smtClean="0"/>
              <a:t>Snobbish</a:t>
            </a:r>
            <a:endParaRPr lang="ru-RU" sz="2400" b="1" dirty="0"/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en-US" sz="2400" b="1" dirty="0" smtClean="0"/>
              <a:t>Stuffy</a:t>
            </a:r>
            <a:endParaRPr lang="ru-RU" sz="2400" b="1" i="1" dirty="0"/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en-US" sz="2400" b="1" dirty="0"/>
              <a:t>Sophisticated </a:t>
            </a:r>
            <a:endParaRPr lang="ru-RU" sz="2400" b="1" i="1" dirty="0"/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en-US" sz="2400" b="1" dirty="0"/>
              <a:t>Reserved </a:t>
            </a:r>
            <a:endParaRPr lang="ru-RU" sz="2400" b="1" i="1" dirty="0"/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468313" y="3429000"/>
            <a:ext cx="3671887" cy="7207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en-US" sz="2400" b="1" dirty="0"/>
              <a:t>The British are considered  to be …</a:t>
            </a:r>
            <a:endParaRPr lang="ru-RU" sz="2400" b="1" dirty="0"/>
          </a:p>
        </p:txBody>
      </p:sp>
      <p:sp>
        <p:nvSpPr>
          <p:cNvPr id="50182" name="AutoShape 6"/>
          <p:cNvSpPr>
            <a:spLocks noChangeArrowheads="1"/>
          </p:cNvSpPr>
          <p:nvPr/>
        </p:nvSpPr>
        <p:spPr bwMode="auto">
          <a:xfrm>
            <a:off x="2195513" y="4221163"/>
            <a:ext cx="431800" cy="792162"/>
          </a:xfrm>
          <a:prstGeom prst="downArrowCallout">
            <a:avLst>
              <a:gd name="adj1" fmla="val 25000"/>
              <a:gd name="adj2" fmla="val 25000"/>
              <a:gd name="adj3" fmla="val 30576"/>
              <a:gd name="adj4" fmla="val 6666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50183" name="AutoShape 7"/>
          <p:cNvSpPr>
            <a:spLocks noChangeArrowheads="1"/>
          </p:cNvSpPr>
          <p:nvPr/>
        </p:nvSpPr>
        <p:spPr bwMode="auto">
          <a:xfrm>
            <a:off x="4211638" y="3573463"/>
            <a:ext cx="1008062" cy="431800"/>
          </a:xfrm>
          <a:prstGeom prst="rightArrowCallout">
            <a:avLst>
              <a:gd name="adj1" fmla="val 25000"/>
              <a:gd name="adj2" fmla="val 25000"/>
              <a:gd name="adj3" fmla="val 38909"/>
              <a:gd name="adj4" fmla="val 6666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50184" name="Picture 8" descr="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1675" y="2133600"/>
            <a:ext cx="1020763" cy="1079500"/>
          </a:xfrm>
          <a:prstGeom prst="rect">
            <a:avLst/>
          </a:prstGeom>
          <a:noFill/>
          <a:ln w="12700">
            <a:solidFill>
              <a:srgbClr val="333399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4" name="Cloud"/>
          <p:cNvSpPr>
            <a:spLocks noChangeAspect="1" noEditPoints="1" noChangeArrowheads="1"/>
          </p:cNvSpPr>
          <p:nvPr/>
        </p:nvSpPr>
        <p:spPr bwMode="auto">
          <a:xfrm>
            <a:off x="357158" y="1857364"/>
            <a:ext cx="3095625" cy="2074862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3399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51235" name="Cloud"/>
          <p:cNvSpPr>
            <a:spLocks noChangeAspect="1" noEditPoints="1" noChangeArrowheads="1"/>
          </p:cNvSpPr>
          <p:nvPr/>
        </p:nvSpPr>
        <p:spPr bwMode="auto">
          <a:xfrm>
            <a:off x="5724525" y="4557713"/>
            <a:ext cx="3095625" cy="2073275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51240" name="Text Box 40"/>
          <p:cNvSpPr txBox="1">
            <a:spLocks noChangeArrowheads="1"/>
          </p:cNvSpPr>
          <p:nvPr/>
        </p:nvSpPr>
        <p:spPr bwMode="auto">
          <a:xfrm>
            <a:off x="755650" y="2492375"/>
            <a:ext cx="20161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51241" name="Text Box 41"/>
          <p:cNvSpPr txBox="1">
            <a:spLocks noChangeArrowheads="1"/>
          </p:cNvSpPr>
          <p:nvPr/>
        </p:nvSpPr>
        <p:spPr bwMode="auto">
          <a:xfrm>
            <a:off x="900113" y="2852738"/>
            <a:ext cx="22320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51243" name="Text Box 43"/>
          <p:cNvSpPr txBox="1">
            <a:spLocks noChangeArrowheads="1"/>
          </p:cNvSpPr>
          <p:nvPr/>
        </p:nvSpPr>
        <p:spPr bwMode="auto">
          <a:xfrm>
            <a:off x="827088" y="2420938"/>
            <a:ext cx="20891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/>
              <a:t>A short, memorable, and often highly condensed saying embodying, esp with bold imagery, some commonplace fact or experience</a:t>
            </a:r>
            <a:endParaRPr lang="ru-RU" sz="1200"/>
          </a:p>
        </p:txBody>
      </p:sp>
      <p:sp>
        <p:nvSpPr>
          <p:cNvPr id="51244" name="Text Box 44"/>
          <p:cNvSpPr txBox="1">
            <a:spLocks noChangeArrowheads="1"/>
          </p:cNvSpPr>
          <p:nvPr/>
        </p:nvSpPr>
        <p:spPr bwMode="auto">
          <a:xfrm>
            <a:off x="6388100" y="5084763"/>
            <a:ext cx="22875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51245" name="Text Box 45"/>
          <p:cNvSpPr txBox="1">
            <a:spLocks noChangeArrowheads="1"/>
          </p:cNvSpPr>
          <p:nvPr/>
        </p:nvSpPr>
        <p:spPr bwMode="auto">
          <a:xfrm>
            <a:off x="6084888" y="5084763"/>
            <a:ext cx="2303462" cy="109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rabicParenR"/>
            </a:pPr>
            <a:r>
              <a:rPr lang="en-US" sz="1200" dirty="0"/>
              <a:t>The state or quality of mental or intellectual ability </a:t>
            </a:r>
          </a:p>
          <a:p>
            <a:pPr marL="342900" indent="-342900">
              <a:spcBef>
                <a:spcPct val="50000"/>
              </a:spcBef>
              <a:buFontTx/>
              <a:buAutoNum type="arabicParenR"/>
            </a:pPr>
            <a:r>
              <a:rPr lang="en-US" sz="1200" dirty="0"/>
              <a:t> A way of thinking; mental inclination or character</a:t>
            </a:r>
            <a:endParaRPr lang="ru-RU" sz="1200" dirty="0"/>
          </a:p>
        </p:txBody>
      </p:sp>
      <p:grpSp>
        <p:nvGrpSpPr>
          <p:cNvPr id="51247" name="Group 47"/>
          <p:cNvGrpSpPr>
            <a:grpSpLocks/>
          </p:cNvGrpSpPr>
          <p:nvPr/>
        </p:nvGrpSpPr>
        <p:grpSpPr bwMode="auto">
          <a:xfrm>
            <a:off x="1692275" y="2997200"/>
            <a:ext cx="4257675" cy="3629025"/>
            <a:chOff x="1632" y="1248"/>
            <a:chExt cx="2682" cy="2286"/>
          </a:xfrm>
        </p:grpSpPr>
        <p:sp>
          <p:nvSpPr>
            <p:cNvPr id="51248" name="Gear"/>
            <p:cNvSpPr>
              <a:spLocks noEditPoints="1" noChangeArrowheads="1"/>
            </p:cNvSpPr>
            <p:nvPr/>
          </p:nvSpPr>
          <p:spPr bwMode="auto">
            <a:xfrm>
              <a:off x="3119" y="1248"/>
              <a:ext cx="1195" cy="1048"/>
            </a:xfrm>
            <a:custGeom>
              <a:avLst/>
              <a:gdLst>
                <a:gd name="T0" fmla="*/ 10800 w 21600"/>
                <a:gd name="T1" fmla="*/ 0 h 21600"/>
                <a:gd name="T2" fmla="*/ 21600 w 21600"/>
                <a:gd name="T3" fmla="*/ 10800 h 21600"/>
                <a:gd name="T4" fmla="*/ 10800 w 21600"/>
                <a:gd name="T5" fmla="*/ 21600 h 21600"/>
                <a:gd name="T6" fmla="*/ 0 w 21600"/>
                <a:gd name="T7" fmla="*/ 10800 h 21600"/>
                <a:gd name="T8" fmla="*/ 4374 w 21600"/>
                <a:gd name="T9" fmla="*/ 3964 h 21600"/>
                <a:gd name="T10" fmla="*/ 17841 w 21600"/>
                <a:gd name="T11" fmla="*/ 1763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9689" y="1725"/>
                  </a:moveTo>
                  <a:lnTo>
                    <a:pt x="10304" y="85"/>
                  </a:lnTo>
                  <a:lnTo>
                    <a:pt x="11637" y="85"/>
                  </a:lnTo>
                  <a:lnTo>
                    <a:pt x="12303" y="1777"/>
                  </a:lnTo>
                  <a:lnTo>
                    <a:pt x="13072" y="1931"/>
                  </a:lnTo>
                  <a:lnTo>
                    <a:pt x="14303" y="598"/>
                  </a:lnTo>
                  <a:lnTo>
                    <a:pt x="15533" y="1110"/>
                  </a:lnTo>
                  <a:lnTo>
                    <a:pt x="15584" y="2905"/>
                  </a:lnTo>
                  <a:lnTo>
                    <a:pt x="16405" y="3520"/>
                  </a:lnTo>
                  <a:lnTo>
                    <a:pt x="17891" y="2751"/>
                  </a:lnTo>
                  <a:lnTo>
                    <a:pt x="18917" y="3674"/>
                  </a:lnTo>
                  <a:lnTo>
                    <a:pt x="18199" y="5314"/>
                  </a:lnTo>
                  <a:lnTo>
                    <a:pt x="18763" y="6083"/>
                  </a:lnTo>
                  <a:lnTo>
                    <a:pt x="20403" y="6032"/>
                  </a:lnTo>
                  <a:lnTo>
                    <a:pt x="20865" y="7211"/>
                  </a:lnTo>
                  <a:lnTo>
                    <a:pt x="19737" y="8185"/>
                  </a:lnTo>
                  <a:lnTo>
                    <a:pt x="20096" y="9723"/>
                  </a:lnTo>
                  <a:lnTo>
                    <a:pt x="21634" y="10287"/>
                  </a:lnTo>
                  <a:lnTo>
                    <a:pt x="21582" y="11620"/>
                  </a:lnTo>
                  <a:lnTo>
                    <a:pt x="20147" y="12184"/>
                  </a:lnTo>
                  <a:lnTo>
                    <a:pt x="19942" y="13158"/>
                  </a:lnTo>
                  <a:lnTo>
                    <a:pt x="21070" y="14234"/>
                  </a:lnTo>
                  <a:lnTo>
                    <a:pt x="20608" y="15362"/>
                  </a:lnTo>
                  <a:lnTo>
                    <a:pt x="19019" y="15465"/>
                  </a:lnTo>
                  <a:lnTo>
                    <a:pt x="18404" y="16439"/>
                  </a:lnTo>
                  <a:lnTo>
                    <a:pt x="19122" y="17925"/>
                  </a:lnTo>
                  <a:lnTo>
                    <a:pt x="18096" y="18797"/>
                  </a:lnTo>
                  <a:lnTo>
                    <a:pt x="16763" y="18284"/>
                  </a:lnTo>
                  <a:lnTo>
                    <a:pt x="15431" y="19002"/>
                  </a:lnTo>
                  <a:lnTo>
                    <a:pt x="15277" y="20848"/>
                  </a:lnTo>
                  <a:lnTo>
                    <a:pt x="14149" y="21155"/>
                  </a:lnTo>
                  <a:lnTo>
                    <a:pt x="13021" y="19925"/>
                  </a:lnTo>
                  <a:lnTo>
                    <a:pt x="12252" y="20181"/>
                  </a:lnTo>
                  <a:lnTo>
                    <a:pt x="11739" y="21668"/>
                  </a:lnTo>
                  <a:lnTo>
                    <a:pt x="10201" y="21668"/>
                  </a:lnTo>
                  <a:lnTo>
                    <a:pt x="9740" y="20130"/>
                  </a:lnTo>
                  <a:lnTo>
                    <a:pt x="8253" y="19771"/>
                  </a:lnTo>
                  <a:lnTo>
                    <a:pt x="7125" y="21001"/>
                  </a:lnTo>
                  <a:lnTo>
                    <a:pt x="5895" y="20489"/>
                  </a:lnTo>
                  <a:lnTo>
                    <a:pt x="5946" y="18592"/>
                  </a:lnTo>
                  <a:lnTo>
                    <a:pt x="5177" y="18131"/>
                  </a:lnTo>
                  <a:lnTo>
                    <a:pt x="3383" y="18848"/>
                  </a:lnTo>
                  <a:lnTo>
                    <a:pt x="2614" y="17874"/>
                  </a:lnTo>
                  <a:lnTo>
                    <a:pt x="3383" y="16182"/>
                  </a:lnTo>
                  <a:lnTo>
                    <a:pt x="2922" y="15465"/>
                  </a:lnTo>
                  <a:lnTo>
                    <a:pt x="922" y="15516"/>
                  </a:lnTo>
                  <a:lnTo>
                    <a:pt x="512" y="14234"/>
                  </a:lnTo>
                  <a:lnTo>
                    <a:pt x="1948" y="12901"/>
                  </a:lnTo>
                  <a:lnTo>
                    <a:pt x="1896" y="12184"/>
                  </a:lnTo>
                  <a:lnTo>
                    <a:pt x="0" y="11415"/>
                  </a:lnTo>
                  <a:lnTo>
                    <a:pt x="51" y="10031"/>
                  </a:lnTo>
                  <a:lnTo>
                    <a:pt x="1948" y="9313"/>
                  </a:lnTo>
                  <a:lnTo>
                    <a:pt x="2101" y="8595"/>
                  </a:lnTo>
                  <a:lnTo>
                    <a:pt x="615" y="7160"/>
                  </a:lnTo>
                  <a:lnTo>
                    <a:pt x="1127" y="5878"/>
                  </a:lnTo>
                  <a:lnTo>
                    <a:pt x="3178" y="5981"/>
                  </a:lnTo>
                  <a:lnTo>
                    <a:pt x="3588" y="5417"/>
                  </a:lnTo>
                  <a:lnTo>
                    <a:pt x="2819" y="3520"/>
                  </a:lnTo>
                  <a:lnTo>
                    <a:pt x="3742" y="2597"/>
                  </a:lnTo>
                  <a:lnTo>
                    <a:pt x="5536" y="3417"/>
                  </a:lnTo>
                  <a:lnTo>
                    <a:pt x="6049" y="3058"/>
                  </a:lnTo>
                  <a:lnTo>
                    <a:pt x="6100" y="1264"/>
                  </a:lnTo>
                  <a:lnTo>
                    <a:pt x="7228" y="700"/>
                  </a:lnTo>
                  <a:lnTo>
                    <a:pt x="8510" y="2033"/>
                  </a:lnTo>
                  <a:lnTo>
                    <a:pt x="9689" y="1725"/>
                  </a:lnTo>
                  <a:close/>
                  <a:moveTo>
                    <a:pt x="10817" y="14422"/>
                  </a:moveTo>
                  <a:lnTo>
                    <a:pt x="11175" y="14388"/>
                  </a:lnTo>
                  <a:lnTo>
                    <a:pt x="11534" y="14354"/>
                  </a:lnTo>
                  <a:lnTo>
                    <a:pt x="11893" y="14268"/>
                  </a:lnTo>
                  <a:lnTo>
                    <a:pt x="12218" y="14166"/>
                  </a:lnTo>
                  <a:lnTo>
                    <a:pt x="12508" y="13995"/>
                  </a:lnTo>
                  <a:lnTo>
                    <a:pt x="12816" y="13807"/>
                  </a:lnTo>
                  <a:lnTo>
                    <a:pt x="13106" y="13602"/>
                  </a:lnTo>
                  <a:lnTo>
                    <a:pt x="13329" y="13380"/>
                  </a:lnTo>
                  <a:lnTo>
                    <a:pt x="13568" y="13106"/>
                  </a:lnTo>
                  <a:lnTo>
                    <a:pt x="13790" y="12850"/>
                  </a:lnTo>
                  <a:lnTo>
                    <a:pt x="13961" y="12560"/>
                  </a:lnTo>
                  <a:lnTo>
                    <a:pt x="14115" y="12269"/>
                  </a:lnTo>
                  <a:lnTo>
                    <a:pt x="14217" y="11927"/>
                  </a:lnTo>
                  <a:lnTo>
                    <a:pt x="14320" y="11568"/>
                  </a:lnTo>
                  <a:lnTo>
                    <a:pt x="14388" y="11210"/>
                  </a:lnTo>
                  <a:lnTo>
                    <a:pt x="14388" y="10851"/>
                  </a:lnTo>
                  <a:lnTo>
                    <a:pt x="14388" y="10492"/>
                  </a:lnTo>
                  <a:lnTo>
                    <a:pt x="14320" y="10133"/>
                  </a:lnTo>
                  <a:lnTo>
                    <a:pt x="14217" y="9808"/>
                  </a:lnTo>
                  <a:lnTo>
                    <a:pt x="14115" y="9467"/>
                  </a:lnTo>
                  <a:lnTo>
                    <a:pt x="13961" y="9142"/>
                  </a:lnTo>
                  <a:lnTo>
                    <a:pt x="13790" y="8851"/>
                  </a:lnTo>
                  <a:lnTo>
                    <a:pt x="13568" y="8595"/>
                  </a:lnTo>
                  <a:lnTo>
                    <a:pt x="13329" y="8322"/>
                  </a:lnTo>
                  <a:lnTo>
                    <a:pt x="13106" y="8100"/>
                  </a:lnTo>
                  <a:lnTo>
                    <a:pt x="12816" y="7894"/>
                  </a:lnTo>
                  <a:lnTo>
                    <a:pt x="12508" y="7741"/>
                  </a:lnTo>
                  <a:lnTo>
                    <a:pt x="12218" y="7570"/>
                  </a:lnTo>
                  <a:lnTo>
                    <a:pt x="11893" y="7433"/>
                  </a:lnTo>
                  <a:lnTo>
                    <a:pt x="11534" y="7382"/>
                  </a:lnTo>
                  <a:lnTo>
                    <a:pt x="11175" y="7313"/>
                  </a:lnTo>
                  <a:lnTo>
                    <a:pt x="10817" y="7313"/>
                  </a:lnTo>
                  <a:lnTo>
                    <a:pt x="10441" y="7313"/>
                  </a:lnTo>
                  <a:lnTo>
                    <a:pt x="10082" y="7382"/>
                  </a:lnTo>
                  <a:lnTo>
                    <a:pt x="9757" y="7433"/>
                  </a:lnTo>
                  <a:lnTo>
                    <a:pt x="9432" y="7570"/>
                  </a:lnTo>
                  <a:lnTo>
                    <a:pt x="9142" y="7741"/>
                  </a:lnTo>
                  <a:lnTo>
                    <a:pt x="8834" y="7894"/>
                  </a:lnTo>
                  <a:lnTo>
                    <a:pt x="8544" y="8100"/>
                  </a:lnTo>
                  <a:lnTo>
                    <a:pt x="8287" y="8322"/>
                  </a:lnTo>
                  <a:lnTo>
                    <a:pt x="8048" y="8595"/>
                  </a:lnTo>
                  <a:lnTo>
                    <a:pt x="7860" y="8851"/>
                  </a:lnTo>
                  <a:lnTo>
                    <a:pt x="7689" y="9142"/>
                  </a:lnTo>
                  <a:lnTo>
                    <a:pt x="7536" y="9467"/>
                  </a:lnTo>
                  <a:lnTo>
                    <a:pt x="7399" y="9808"/>
                  </a:lnTo>
                  <a:lnTo>
                    <a:pt x="7331" y="10133"/>
                  </a:lnTo>
                  <a:lnTo>
                    <a:pt x="7262" y="10492"/>
                  </a:lnTo>
                  <a:lnTo>
                    <a:pt x="7262" y="10851"/>
                  </a:lnTo>
                  <a:lnTo>
                    <a:pt x="7262" y="11210"/>
                  </a:lnTo>
                  <a:lnTo>
                    <a:pt x="7331" y="11568"/>
                  </a:lnTo>
                  <a:lnTo>
                    <a:pt x="7399" y="11927"/>
                  </a:lnTo>
                  <a:lnTo>
                    <a:pt x="7536" y="12269"/>
                  </a:lnTo>
                  <a:lnTo>
                    <a:pt x="7689" y="12560"/>
                  </a:lnTo>
                  <a:lnTo>
                    <a:pt x="7860" y="12850"/>
                  </a:lnTo>
                  <a:lnTo>
                    <a:pt x="8048" y="13106"/>
                  </a:lnTo>
                  <a:lnTo>
                    <a:pt x="8287" y="13380"/>
                  </a:lnTo>
                  <a:lnTo>
                    <a:pt x="8544" y="13602"/>
                  </a:lnTo>
                  <a:lnTo>
                    <a:pt x="8834" y="13807"/>
                  </a:lnTo>
                  <a:lnTo>
                    <a:pt x="9142" y="13995"/>
                  </a:lnTo>
                  <a:lnTo>
                    <a:pt x="9432" y="14166"/>
                  </a:lnTo>
                  <a:lnTo>
                    <a:pt x="9757" y="14268"/>
                  </a:lnTo>
                  <a:lnTo>
                    <a:pt x="10082" y="14354"/>
                  </a:lnTo>
                  <a:lnTo>
                    <a:pt x="10441" y="14388"/>
                  </a:lnTo>
                  <a:lnTo>
                    <a:pt x="10817" y="14422"/>
                  </a:lnTo>
                  <a:close/>
                </a:path>
              </a:pathLst>
            </a:custGeom>
            <a:solidFill>
              <a:srgbClr val="B2B2B2"/>
            </a:soli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20099999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B2B2B2"/>
              </a:extrusionClr>
            </a:sp3d>
          </p:spPr>
          <p:txBody>
            <a:bodyPr>
              <a:flatTx/>
            </a:bodyPr>
            <a:lstStyle/>
            <a:p>
              <a:endParaRPr lang="ru-RU"/>
            </a:p>
          </p:txBody>
        </p:sp>
        <p:sp>
          <p:nvSpPr>
            <p:cNvPr id="51249" name="AutoShape 49"/>
            <p:cNvSpPr>
              <a:spLocks noEditPoints="1" noChangeArrowheads="1"/>
            </p:cNvSpPr>
            <p:nvPr/>
          </p:nvSpPr>
          <p:spPr bwMode="auto">
            <a:xfrm>
              <a:off x="1632" y="1680"/>
              <a:ext cx="1429" cy="1253"/>
            </a:xfrm>
            <a:custGeom>
              <a:avLst/>
              <a:gdLst>
                <a:gd name="T0" fmla="*/ 10800 w 21600"/>
                <a:gd name="T1" fmla="*/ 0 h 21600"/>
                <a:gd name="T2" fmla="*/ 21600 w 21600"/>
                <a:gd name="T3" fmla="*/ 10800 h 21600"/>
                <a:gd name="T4" fmla="*/ 10800 w 21600"/>
                <a:gd name="T5" fmla="*/ 21600 h 21600"/>
                <a:gd name="T6" fmla="*/ 0 w 21600"/>
                <a:gd name="T7" fmla="*/ 10800 h 21600"/>
                <a:gd name="T8" fmla="*/ 4374 w 21600"/>
                <a:gd name="T9" fmla="*/ 3964 h 21600"/>
                <a:gd name="T10" fmla="*/ 17841 w 21600"/>
                <a:gd name="T11" fmla="*/ 1763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9689" y="1725"/>
                  </a:moveTo>
                  <a:lnTo>
                    <a:pt x="10304" y="85"/>
                  </a:lnTo>
                  <a:lnTo>
                    <a:pt x="11637" y="85"/>
                  </a:lnTo>
                  <a:lnTo>
                    <a:pt x="12303" y="1777"/>
                  </a:lnTo>
                  <a:lnTo>
                    <a:pt x="13072" y="1931"/>
                  </a:lnTo>
                  <a:lnTo>
                    <a:pt x="14303" y="598"/>
                  </a:lnTo>
                  <a:lnTo>
                    <a:pt x="15533" y="1110"/>
                  </a:lnTo>
                  <a:lnTo>
                    <a:pt x="15584" y="2905"/>
                  </a:lnTo>
                  <a:lnTo>
                    <a:pt x="16405" y="3520"/>
                  </a:lnTo>
                  <a:lnTo>
                    <a:pt x="17891" y="2751"/>
                  </a:lnTo>
                  <a:lnTo>
                    <a:pt x="18917" y="3674"/>
                  </a:lnTo>
                  <a:lnTo>
                    <a:pt x="18199" y="5314"/>
                  </a:lnTo>
                  <a:lnTo>
                    <a:pt x="18763" y="6083"/>
                  </a:lnTo>
                  <a:lnTo>
                    <a:pt x="20403" y="6032"/>
                  </a:lnTo>
                  <a:lnTo>
                    <a:pt x="20865" y="7211"/>
                  </a:lnTo>
                  <a:lnTo>
                    <a:pt x="19737" y="8185"/>
                  </a:lnTo>
                  <a:lnTo>
                    <a:pt x="20096" y="9723"/>
                  </a:lnTo>
                  <a:lnTo>
                    <a:pt x="21634" y="10287"/>
                  </a:lnTo>
                  <a:lnTo>
                    <a:pt x="21582" y="11620"/>
                  </a:lnTo>
                  <a:lnTo>
                    <a:pt x="20147" y="12184"/>
                  </a:lnTo>
                  <a:lnTo>
                    <a:pt x="19942" y="13158"/>
                  </a:lnTo>
                  <a:lnTo>
                    <a:pt x="21070" y="14234"/>
                  </a:lnTo>
                  <a:lnTo>
                    <a:pt x="20608" y="15362"/>
                  </a:lnTo>
                  <a:lnTo>
                    <a:pt x="19019" y="15465"/>
                  </a:lnTo>
                  <a:lnTo>
                    <a:pt x="18404" y="16439"/>
                  </a:lnTo>
                  <a:lnTo>
                    <a:pt x="19122" y="17925"/>
                  </a:lnTo>
                  <a:lnTo>
                    <a:pt x="18096" y="18797"/>
                  </a:lnTo>
                  <a:lnTo>
                    <a:pt x="16763" y="18284"/>
                  </a:lnTo>
                  <a:lnTo>
                    <a:pt x="15431" y="19002"/>
                  </a:lnTo>
                  <a:lnTo>
                    <a:pt x="15277" y="20848"/>
                  </a:lnTo>
                  <a:lnTo>
                    <a:pt x="14149" y="21155"/>
                  </a:lnTo>
                  <a:lnTo>
                    <a:pt x="13021" y="19925"/>
                  </a:lnTo>
                  <a:lnTo>
                    <a:pt x="12252" y="20181"/>
                  </a:lnTo>
                  <a:lnTo>
                    <a:pt x="11739" y="21668"/>
                  </a:lnTo>
                  <a:lnTo>
                    <a:pt x="10201" y="21668"/>
                  </a:lnTo>
                  <a:lnTo>
                    <a:pt x="9740" y="20130"/>
                  </a:lnTo>
                  <a:lnTo>
                    <a:pt x="8253" y="19771"/>
                  </a:lnTo>
                  <a:lnTo>
                    <a:pt x="7125" y="21001"/>
                  </a:lnTo>
                  <a:lnTo>
                    <a:pt x="5895" y="20489"/>
                  </a:lnTo>
                  <a:lnTo>
                    <a:pt x="5946" y="18592"/>
                  </a:lnTo>
                  <a:lnTo>
                    <a:pt x="5177" y="18131"/>
                  </a:lnTo>
                  <a:lnTo>
                    <a:pt x="3383" y="18848"/>
                  </a:lnTo>
                  <a:lnTo>
                    <a:pt x="2614" y="17874"/>
                  </a:lnTo>
                  <a:lnTo>
                    <a:pt x="3383" y="16182"/>
                  </a:lnTo>
                  <a:lnTo>
                    <a:pt x="2922" y="15465"/>
                  </a:lnTo>
                  <a:lnTo>
                    <a:pt x="922" y="15516"/>
                  </a:lnTo>
                  <a:lnTo>
                    <a:pt x="512" y="14234"/>
                  </a:lnTo>
                  <a:lnTo>
                    <a:pt x="1948" y="12901"/>
                  </a:lnTo>
                  <a:lnTo>
                    <a:pt x="1896" y="12184"/>
                  </a:lnTo>
                  <a:lnTo>
                    <a:pt x="0" y="11415"/>
                  </a:lnTo>
                  <a:lnTo>
                    <a:pt x="51" y="10031"/>
                  </a:lnTo>
                  <a:lnTo>
                    <a:pt x="1948" y="9313"/>
                  </a:lnTo>
                  <a:lnTo>
                    <a:pt x="2101" y="8595"/>
                  </a:lnTo>
                  <a:lnTo>
                    <a:pt x="615" y="7160"/>
                  </a:lnTo>
                  <a:lnTo>
                    <a:pt x="1127" y="5878"/>
                  </a:lnTo>
                  <a:lnTo>
                    <a:pt x="3178" y="5981"/>
                  </a:lnTo>
                  <a:lnTo>
                    <a:pt x="3588" y="5417"/>
                  </a:lnTo>
                  <a:lnTo>
                    <a:pt x="2819" y="3520"/>
                  </a:lnTo>
                  <a:lnTo>
                    <a:pt x="3742" y="2597"/>
                  </a:lnTo>
                  <a:lnTo>
                    <a:pt x="5536" y="3417"/>
                  </a:lnTo>
                  <a:lnTo>
                    <a:pt x="6049" y="3058"/>
                  </a:lnTo>
                  <a:lnTo>
                    <a:pt x="6100" y="1264"/>
                  </a:lnTo>
                  <a:lnTo>
                    <a:pt x="7228" y="700"/>
                  </a:lnTo>
                  <a:lnTo>
                    <a:pt x="8510" y="2033"/>
                  </a:lnTo>
                  <a:lnTo>
                    <a:pt x="9689" y="1725"/>
                  </a:lnTo>
                  <a:close/>
                  <a:moveTo>
                    <a:pt x="10817" y="14422"/>
                  </a:moveTo>
                  <a:lnTo>
                    <a:pt x="11175" y="14388"/>
                  </a:lnTo>
                  <a:lnTo>
                    <a:pt x="11534" y="14354"/>
                  </a:lnTo>
                  <a:lnTo>
                    <a:pt x="11893" y="14268"/>
                  </a:lnTo>
                  <a:lnTo>
                    <a:pt x="12218" y="14166"/>
                  </a:lnTo>
                  <a:lnTo>
                    <a:pt x="12508" y="13995"/>
                  </a:lnTo>
                  <a:lnTo>
                    <a:pt x="12816" y="13807"/>
                  </a:lnTo>
                  <a:lnTo>
                    <a:pt x="13106" y="13602"/>
                  </a:lnTo>
                  <a:lnTo>
                    <a:pt x="13329" y="13380"/>
                  </a:lnTo>
                  <a:lnTo>
                    <a:pt x="13568" y="13106"/>
                  </a:lnTo>
                  <a:lnTo>
                    <a:pt x="13790" y="12850"/>
                  </a:lnTo>
                  <a:lnTo>
                    <a:pt x="13961" y="12560"/>
                  </a:lnTo>
                  <a:lnTo>
                    <a:pt x="14115" y="12269"/>
                  </a:lnTo>
                  <a:lnTo>
                    <a:pt x="14217" y="11927"/>
                  </a:lnTo>
                  <a:lnTo>
                    <a:pt x="14320" y="11568"/>
                  </a:lnTo>
                  <a:lnTo>
                    <a:pt x="14388" y="11210"/>
                  </a:lnTo>
                  <a:lnTo>
                    <a:pt x="14388" y="10851"/>
                  </a:lnTo>
                  <a:lnTo>
                    <a:pt x="14388" y="10492"/>
                  </a:lnTo>
                  <a:lnTo>
                    <a:pt x="14320" y="10133"/>
                  </a:lnTo>
                  <a:lnTo>
                    <a:pt x="14217" y="9808"/>
                  </a:lnTo>
                  <a:lnTo>
                    <a:pt x="14115" y="9467"/>
                  </a:lnTo>
                  <a:lnTo>
                    <a:pt x="13961" y="9142"/>
                  </a:lnTo>
                  <a:lnTo>
                    <a:pt x="13790" y="8851"/>
                  </a:lnTo>
                  <a:lnTo>
                    <a:pt x="13568" y="8595"/>
                  </a:lnTo>
                  <a:lnTo>
                    <a:pt x="13329" y="8322"/>
                  </a:lnTo>
                  <a:lnTo>
                    <a:pt x="13106" y="8100"/>
                  </a:lnTo>
                  <a:lnTo>
                    <a:pt x="12816" y="7894"/>
                  </a:lnTo>
                  <a:lnTo>
                    <a:pt x="12508" y="7741"/>
                  </a:lnTo>
                  <a:lnTo>
                    <a:pt x="12218" y="7570"/>
                  </a:lnTo>
                  <a:lnTo>
                    <a:pt x="11893" y="7433"/>
                  </a:lnTo>
                  <a:lnTo>
                    <a:pt x="11534" y="7382"/>
                  </a:lnTo>
                  <a:lnTo>
                    <a:pt x="11175" y="7313"/>
                  </a:lnTo>
                  <a:lnTo>
                    <a:pt x="10817" y="7313"/>
                  </a:lnTo>
                  <a:lnTo>
                    <a:pt x="10441" y="7313"/>
                  </a:lnTo>
                  <a:lnTo>
                    <a:pt x="10082" y="7382"/>
                  </a:lnTo>
                  <a:lnTo>
                    <a:pt x="9757" y="7433"/>
                  </a:lnTo>
                  <a:lnTo>
                    <a:pt x="9432" y="7570"/>
                  </a:lnTo>
                  <a:lnTo>
                    <a:pt x="9142" y="7741"/>
                  </a:lnTo>
                  <a:lnTo>
                    <a:pt x="8834" y="7894"/>
                  </a:lnTo>
                  <a:lnTo>
                    <a:pt x="8544" y="8100"/>
                  </a:lnTo>
                  <a:lnTo>
                    <a:pt x="8287" y="8322"/>
                  </a:lnTo>
                  <a:lnTo>
                    <a:pt x="8048" y="8595"/>
                  </a:lnTo>
                  <a:lnTo>
                    <a:pt x="7860" y="8851"/>
                  </a:lnTo>
                  <a:lnTo>
                    <a:pt x="7689" y="9142"/>
                  </a:lnTo>
                  <a:lnTo>
                    <a:pt x="7536" y="9467"/>
                  </a:lnTo>
                  <a:lnTo>
                    <a:pt x="7399" y="9808"/>
                  </a:lnTo>
                  <a:lnTo>
                    <a:pt x="7331" y="10133"/>
                  </a:lnTo>
                  <a:lnTo>
                    <a:pt x="7262" y="10492"/>
                  </a:lnTo>
                  <a:lnTo>
                    <a:pt x="7262" y="10851"/>
                  </a:lnTo>
                  <a:lnTo>
                    <a:pt x="7262" y="11210"/>
                  </a:lnTo>
                  <a:lnTo>
                    <a:pt x="7331" y="11568"/>
                  </a:lnTo>
                  <a:lnTo>
                    <a:pt x="7399" y="11927"/>
                  </a:lnTo>
                  <a:lnTo>
                    <a:pt x="7536" y="12269"/>
                  </a:lnTo>
                  <a:lnTo>
                    <a:pt x="7689" y="12560"/>
                  </a:lnTo>
                  <a:lnTo>
                    <a:pt x="7860" y="12850"/>
                  </a:lnTo>
                  <a:lnTo>
                    <a:pt x="8048" y="13106"/>
                  </a:lnTo>
                  <a:lnTo>
                    <a:pt x="8287" y="13380"/>
                  </a:lnTo>
                  <a:lnTo>
                    <a:pt x="8544" y="13602"/>
                  </a:lnTo>
                  <a:lnTo>
                    <a:pt x="8834" y="13807"/>
                  </a:lnTo>
                  <a:lnTo>
                    <a:pt x="9142" y="13995"/>
                  </a:lnTo>
                  <a:lnTo>
                    <a:pt x="9432" y="14166"/>
                  </a:lnTo>
                  <a:lnTo>
                    <a:pt x="9757" y="14268"/>
                  </a:lnTo>
                  <a:lnTo>
                    <a:pt x="10082" y="14354"/>
                  </a:lnTo>
                  <a:lnTo>
                    <a:pt x="10441" y="14388"/>
                  </a:lnTo>
                  <a:lnTo>
                    <a:pt x="10817" y="14422"/>
                  </a:lnTo>
                  <a:close/>
                </a:path>
              </a:pathLst>
            </a:custGeom>
            <a:solidFill>
              <a:srgbClr val="B2B2B2"/>
            </a:soli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20099999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B2B2B2"/>
              </a:extrusionClr>
            </a:sp3d>
          </p:spPr>
          <p:txBody>
            <a:bodyPr>
              <a:flatTx/>
            </a:bodyPr>
            <a:lstStyle/>
            <a:p>
              <a:endParaRPr lang="ru-RU"/>
            </a:p>
          </p:txBody>
        </p:sp>
        <p:sp>
          <p:nvSpPr>
            <p:cNvPr id="51250" name="AutoShape 50"/>
            <p:cNvSpPr>
              <a:spLocks noEditPoints="1" noChangeArrowheads="1"/>
            </p:cNvSpPr>
            <p:nvPr/>
          </p:nvSpPr>
          <p:spPr bwMode="auto">
            <a:xfrm>
              <a:off x="2559" y="2142"/>
              <a:ext cx="1588" cy="1392"/>
            </a:xfrm>
            <a:custGeom>
              <a:avLst/>
              <a:gdLst>
                <a:gd name="T0" fmla="*/ 10800 w 21600"/>
                <a:gd name="T1" fmla="*/ 0 h 21600"/>
                <a:gd name="T2" fmla="*/ 21600 w 21600"/>
                <a:gd name="T3" fmla="*/ 10800 h 21600"/>
                <a:gd name="T4" fmla="*/ 10800 w 21600"/>
                <a:gd name="T5" fmla="*/ 21600 h 21600"/>
                <a:gd name="T6" fmla="*/ 0 w 21600"/>
                <a:gd name="T7" fmla="*/ 10800 h 21600"/>
                <a:gd name="T8" fmla="*/ 4374 w 21600"/>
                <a:gd name="T9" fmla="*/ 3964 h 21600"/>
                <a:gd name="T10" fmla="*/ 17841 w 21600"/>
                <a:gd name="T11" fmla="*/ 1763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9689" y="1725"/>
                  </a:moveTo>
                  <a:lnTo>
                    <a:pt x="10304" y="85"/>
                  </a:lnTo>
                  <a:lnTo>
                    <a:pt x="11637" y="85"/>
                  </a:lnTo>
                  <a:lnTo>
                    <a:pt x="12303" y="1777"/>
                  </a:lnTo>
                  <a:lnTo>
                    <a:pt x="13072" y="1931"/>
                  </a:lnTo>
                  <a:lnTo>
                    <a:pt x="14303" y="598"/>
                  </a:lnTo>
                  <a:lnTo>
                    <a:pt x="15533" y="1110"/>
                  </a:lnTo>
                  <a:lnTo>
                    <a:pt x="15584" y="2905"/>
                  </a:lnTo>
                  <a:lnTo>
                    <a:pt x="16405" y="3520"/>
                  </a:lnTo>
                  <a:lnTo>
                    <a:pt x="17891" y="2751"/>
                  </a:lnTo>
                  <a:lnTo>
                    <a:pt x="18917" y="3674"/>
                  </a:lnTo>
                  <a:lnTo>
                    <a:pt x="18199" y="5314"/>
                  </a:lnTo>
                  <a:lnTo>
                    <a:pt x="18763" y="6083"/>
                  </a:lnTo>
                  <a:lnTo>
                    <a:pt x="20403" y="6032"/>
                  </a:lnTo>
                  <a:lnTo>
                    <a:pt x="20865" y="7211"/>
                  </a:lnTo>
                  <a:lnTo>
                    <a:pt x="19737" y="8185"/>
                  </a:lnTo>
                  <a:lnTo>
                    <a:pt x="20096" y="9723"/>
                  </a:lnTo>
                  <a:lnTo>
                    <a:pt x="21634" y="10287"/>
                  </a:lnTo>
                  <a:lnTo>
                    <a:pt x="21582" y="11620"/>
                  </a:lnTo>
                  <a:lnTo>
                    <a:pt x="20147" y="12184"/>
                  </a:lnTo>
                  <a:lnTo>
                    <a:pt x="19942" y="13158"/>
                  </a:lnTo>
                  <a:lnTo>
                    <a:pt x="21070" y="14234"/>
                  </a:lnTo>
                  <a:lnTo>
                    <a:pt x="20608" y="15362"/>
                  </a:lnTo>
                  <a:lnTo>
                    <a:pt x="19019" y="15465"/>
                  </a:lnTo>
                  <a:lnTo>
                    <a:pt x="18404" y="16439"/>
                  </a:lnTo>
                  <a:lnTo>
                    <a:pt x="19122" y="17925"/>
                  </a:lnTo>
                  <a:lnTo>
                    <a:pt x="18096" y="18797"/>
                  </a:lnTo>
                  <a:lnTo>
                    <a:pt x="16763" y="18284"/>
                  </a:lnTo>
                  <a:lnTo>
                    <a:pt x="15431" y="19002"/>
                  </a:lnTo>
                  <a:lnTo>
                    <a:pt x="15277" y="20848"/>
                  </a:lnTo>
                  <a:lnTo>
                    <a:pt x="14149" y="21155"/>
                  </a:lnTo>
                  <a:lnTo>
                    <a:pt x="13021" y="19925"/>
                  </a:lnTo>
                  <a:lnTo>
                    <a:pt x="12252" y="20181"/>
                  </a:lnTo>
                  <a:lnTo>
                    <a:pt x="11739" y="21668"/>
                  </a:lnTo>
                  <a:lnTo>
                    <a:pt x="10201" y="21668"/>
                  </a:lnTo>
                  <a:lnTo>
                    <a:pt x="9740" y="20130"/>
                  </a:lnTo>
                  <a:lnTo>
                    <a:pt x="8253" y="19771"/>
                  </a:lnTo>
                  <a:lnTo>
                    <a:pt x="7125" y="21001"/>
                  </a:lnTo>
                  <a:lnTo>
                    <a:pt x="5895" y="20489"/>
                  </a:lnTo>
                  <a:lnTo>
                    <a:pt x="5946" y="18592"/>
                  </a:lnTo>
                  <a:lnTo>
                    <a:pt x="5177" y="18131"/>
                  </a:lnTo>
                  <a:lnTo>
                    <a:pt x="3383" y="18848"/>
                  </a:lnTo>
                  <a:lnTo>
                    <a:pt x="2614" y="17874"/>
                  </a:lnTo>
                  <a:lnTo>
                    <a:pt x="3383" y="16182"/>
                  </a:lnTo>
                  <a:lnTo>
                    <a:pt x="2922" y="15465"/>
                  </a:lnTo>
                  <a:lnTo>
                    <a:pt x="922" y="15516"/>
                  </a:lnTo>
                  <a:lnTo>
                    <a:pt x="512" y="14234"/>
                  </a:lnTo>
                  <a:lnTo>
                    <a:pt x="1948" y="12901"/>
                  </a:lnTo>
                  <a:lnTo>
                    <a:pt x="1896" y="12184"/>
                  </a:lnTo>
                  <a:lnTo>
                    <a:pt x="0" y="11415"/>
                  </a:lnTo>
                  <a:lnTo>
                    <a:pt x="51" y="10031"/>
                  </a:lnTo>
                  <a:lnTo>
                    <a:pt x="1948" y="9313"/>
                  </a:lnTo>
                  <a:lnTo>
                    <a:pt x="2101" y="8595"/>
                  </a:lnTo>
                  <a:lnTo>
                    <a:pt x="615" y="7160"/>
                  </a:lnTo>
                  <a:lnTo>
                    <a:pt x="1127" y="5878"/>
                  </a:lnTo>
                  <a:lnTo>
                    <a:pt x="3178" y="5981"/>
                  </a:lnTo>
                  <a:lnTo>
                    <a:pt x="3588" y="5417"/>
                  </a:lnTo>
                  <a:lnTo>
                    <a:pt x="2819" y="3520"/>
                  </a:lnTo>
                  <a:lnTo>
                    <a:pt x="3742" y="2597"/>
                  </a:lnTo>
                  <a:lnTo>
                    <a:pt x="5536" y="3417"/>
                  </a:lnTo>
                  <a:lnTo>
                    <a:pt x="6049" y="3058"/>
                  </a:lnTo>
                  <a:lnTo>
                    <a:pt x="6100" y="1264"/>
                  </a:lnTo>
                  <a:lnTo>
                    <a:pt x="7228" y="700"/>
                  </a:lnTo>
                  <a:lnTo>
                    <a:pt x="8510" y="2033"/>
                  </a:lnTo>
                  <a:lnTo>
                    <a:pt x="9689" y="1725"/>
                  </a:lnTo>
                  <a:close/>
                  <a:moveTo>
                    <a:pt x="10817" y="14422"/>
                  </a:moveTo>
                  <a:lnTo>
                    <a:pt x="11175" y="14388"/>
                  </a:lnTo>
                  <a:lnTo>
                    <a:pt x="11534" y="14354"/>
                  </a:lnTo>
                  <a:lnTo>
                    <a:pt x="11893" y="14268"/>
                  </a:lnTo>
                  <a:lnTo>
                    <a:pt x="12218" y="14166"/>
                  </a:lnTo>
                  <a:lnTo>
                    <a:pt x="12508" y="13995"/>
                  </a:lnTo>
                  <a:lnTo>
                    <a:pt x="12816" y="13807"/>
                  </a:lnTo>
                  <a:lnTo>
                    <a:pt x="13106" y="13602"/>
                  </a:lnTo>
                  <a:lnTo>
                    <a:pt x="13329" y="13380"/>
                  </a:lnTo>
                  <a:lnTo>
                    <a:pt x="13568" y="13106"/>
                  </a:lnTo>
                  <a:lnTo>
                    <a:pt x="13790" y="12850"/>
                  </a:lnTo>
                  <a:lnTo>
                    <a:pt x="13961" y="12560"/>
                  </a:lnTo>
                  <a:lnTo>
                    <a:pt x="14115" y="12269"/>
                  </a:lnTo>
                  <a:lnTo>
                    <a:pt x="14217" y="11927"/>
                  </a:lnTo>
                  <a:lnTo>
                    <a:pt x="14320" y="11568"/>
                  </a:lnTo>
                  <a:lnTo>
                    <a:pt x="14388" y="11210"/>
                  </a:lnTo>
                  <a:lnTo>
                    <a:pt x="14388" y="10851"/>
                  </a:lnTo>
                  <a:lnTo>
                    <a:pt x="14388" y="10492"/>
                  </a:lnTo>
                  <a:lnTo>
                    <a:pt x="14320" y="10133"/>
                  </a:lnTo>
                  <a:lnTo>
                    <a:pt x="14217" y="9808"/>
                  </a:lnTo>
                  <a:lnTo>
                    <a:pt x="14115" y="9467"/>
                  </a:lnTo>
                  <a:lnTo>
                    <a:pt x="13961" y="9142"/>
                  </a:lnTo>
                  <a:lnTo>
                    <a:pt x="13790" y="8851"/>
                  </a:lnTo>
                  <a:lnTo>
                    <a:pt x="13568" y="8595"/>
                  </a:lnTo>
                  <a:lnTo>
                    <a:pt x="13329" y="8322"/>
                  </a:lnTo>
                  <a:lnTo>
                    <a:pt x="13106" y="8100"/>
                  </a:lnTo>
                  <a:lnTo>
                    <a:pt x="12816" y="7894"/>
                  </a:lnTo>
                  <a:lnTo>
                    <a:pt x="12508" y="7741"/>
                  </a:lnTo>
                  <a:lnTo>
                    <a:pt x="12218" y="7570"/>
                  </a:lnTo>
                  <a:lnTo>
                    <a:pt x="11893" y="7433"/>
                  </a:lnTo>
                  <a:lnTo>
                    <a:pt x="11534" y="7382"/>
                  </a:lnTo>
                  <a:lnTo>
                    <a:pt x="11175" y="7313"/>
                  </a:lnTo>
                  <a:lnTo>
                    <a:pt x="10817" y="7313"/>
                  </a:lnTo>
                  <a:lnTo>
                    <a:pt x="10441" y="7313"/>
                  </a:lnTo>
                  <a:lnTo>
                    <a:pt x="10082" y="7382"/>
                  </a:lnTo>
                  <a:lnTo>
                    <a:pt x="9757" y="7433"/>
                  </a:lnTo>
                  <a:lnTo>
                    <a:pt x="9432" y="7570"/>
                  </a:lnTo>
                  <a:lnTo>
                    <a:pt x="9142" y="7741"/>
                  </a:lnTo>
                  <a:lnTo>
                    <a:pt x="8834" y="7894"/>
                  </a:lnTo>
                  <a:lnTo>
                    <a:pt x="8544" y="8100"/>
                  </a:lnTo>
                  <a:lnTo>
                    <a:pt x="8287" y="8322"/>
                  </a:lnTo>
                  <a:lnTo>
                    <a:pt x="8048" y="8595"/>
                  </a:lnTo>
                  <a:lnTo>
                    <a:pt x="7860" y="8851"/>
                  </a:lnTo>
                  <a:lnTo>
                    <a:pt x="7689" y="9142"/>
                  </a:lnTo>
                  <a:lnTo>
                    <a:pt x="7536" y="9467"/>
                  </a:lnTo>
                  <a:lnTo>
                    <a:pt x="7399" y="9808"/>
                  </a:lnTo>
                  <a:lnTo>
                    <a:pt x="7331" y="10133"/>
                  </a:lnTo>
                  <a:lnTo>
                    <a:pt x="7262" y="10492"/>
                  </a:lnTo>
                  <a:lnTo>
                    <a:pt x="7262" y="10851"/>
                  </a:lnTo>
                  <a:lnTo>
                    <a:pt x="7262" y="11210"/>
                  </a:lnTo>
                  <a:lnTo>
                    <a:pt x="7331" y="11568"/>
                  </a:lnTo>
                  <a:lnTo>
                    <a:pt x="7399" y="11927"/>
                  </a:lnTo>
                  <a:lnTo>
                    <a:pt x="7536" y="12269"/>
                  </a:lnTo>
                  <a:lnTo>
                    <a:pt x="7689" y="12560"/>
                  </a:lnTo>
                  <a:lnTo>
                    <a:pt x="7860" y="12850"/>
                  </a:lnTo>
                  <a:lnTo>
                    <a:pt x="8048" y="13106"/>
                  </a:lnTo>
                  <a:lnTo>
                    <a:pt x="8287" y="13380"/>
                  </a:lnTo>
                  <a:lnTo>
                    <a:pt x="8544" y="13602"/>
                  </a:lnTo>
                  <a:lnTo>
                    <a:pt x="8834" y="13807"/>
                  </a:lnTo>
                  <a:lnTo>
                    <a:pt x="9142" y="13995"/>
                  </a:lnTo>
                  <a:lnTo>
                    <a:pt x="9432" y="14166"/>
                  </a:lnTo>
                  <a:lnTo>
                    <a:pt x="9757" y="14268"/>
                  </a:lnTo>
                  <a:lnTo>
                    <a:pt x="10082" y="14354"/>
                  </a:lnTo>
                  <a:lnTo>
                    <a:pt x="10441" y="14388"/>
                  </a:lnTo>
                  <a:lnTo>
                    <a:pt x="10817" y="14422"/>
                  </a:lnTo>
                  <a:close/>
                </a:path>
              </a:pathLst>
            </a:custGeom>
            <a:solidFill>
              <a:srgbClr val="B2B2B2"/>
            </a:soli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20099999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B2B2B2"/>
              </a:extrusionClr>
            </a:sp3d>
          </p:spPr>
          <p:txBody>
            <a:bodyPr>
              <a:flatTx/>
            </a:bodyPr>
            <a:lstStyle/>
            <a:p>
              <a:endParaRPr lang="ru-RU"/>
            </a:p>
          </p:txBody>
        </p:sp>
      </p:grpSp>
      <p:sp>
        <p:nvSpPr>
          <p:cNvPr id="51251" name="PubRRectCallout"/>
          <p:cNvSpPr>
            <a:spLocks noEditPoints="1" noChangeArrowheads="1"/>
          </p:cNvSpPr>
          <p:nvPr/>
        </p:nvSpPr>
        <p:spPr bwMode="auto">
          <a:xfrm>
            <a:off x="5940425" y="2060575"/>
            <a:ext cx="1973263" cy="1655763"/>
          </a:xfrm>
          <a:custGeom>
            <a:avLst/>
            <a:gdLst>
              <a:gd name="G0" fmla="+- 0 0 0"/>
              <a:gd name="G1" fmla="+- 0 0 0"/>
              <a:gd name="T0" fmla="*/ 10800 w 21600"/>
              <a:gd name="T1" fmla="*/ 0 h 21600"/>
              <a:gd name="T2" fmla="*/ 0 w 21600"/>
              <a:gd name="T3" fmla="*/ 8638 h 21600"/>
              <a:gd name="T4" fmla="*/ 0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0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51254" name="PubRRectCallout"/>
          <p:cNvSpPr>
            <a:spLocks noEditPoints="1" noChangeArrowheads="1"/>
          </p:cNvSpPr>
          <p:nvPr/>
        </p:nvSpPr>
        <p:spPr bwMode="auto">
          <a:xfrm rot="16200000">
            <a:off x="416720" y="4847431"/>
            <a:ext cx="1757362" cy="1800225"/>
          </a:xfrm>
          <a:custGeom>
            <a:avLst/>
            <a:gdLst>
              <a:gd name="G0" fmla="+- 0 0 0"/>
              <a:gd name="G1" fmla="+- 15524 0 0"/>
              <a:gd name="T0" fmla="*/ 10800 w 21600"/>
              <a:gd name="T1" fmla="*/ 0 h 21600"/>
              <a:gd name="T2" fmla="*/ 0 w 21600"/>
              <a:gd name="T3" fmla="*/ 8638 h 21600"/>
              <a:gd name="T4" fmla="*/ 15524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15524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rgbClr val="3399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51256" name="Text Box 56"/>
          <p:cNvSpPr txBox="1">
            <a:spLocks noChangeArrowheads="1"/>
          </p:cNvSpPr>
          <p:nvPr/>
        </p:nvSpPr>
        <p:spPr bwMode="auto">
          <a:xfrm>
            <a:off x="6156325" y="2349500"/>
            <a:ext cx="1655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/>
              <a:t>Mentality</a:t>
            </a:r>
          </a:p>
        </p:txBody>
      </p:sp>
      <p:sp>
        <p:nvSpPr>
          <p:cNvPr id="51257" name="Text Box 57"/>
          <p:cNvSpPr txBox="1">
            <a:spLocks noChangeArrowheads="1"/>
          </p:cNvSpPr>
          <p:nvPr/>
        </p:nvSpPr>
        <p:spPr bwMode="auto">
          <a:xfrm>
            <a:off x="468313" y="5300663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Proverb</a:t>
            </a:r>
            <a:endParaRPr lang="ru-RU" sz="2400"/>
          </a:p>
        </p:txBody>
      </p:sp>
      <p:sp>
        <p:nvSpPr>
          <p:cNvPr id="18" name="Заголовок 17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/>
            </a:r>
            <a:br>
              <a:rPr lang="en-US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</a:br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Активизация мыслительных навыков и</a:t>
            </a:r>
            <a:r>
              <a:rPr lang="en-US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учебных умений путем систематизации информации 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dirty="0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defRPr/>
            </a:pPr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Безответственность   -   </a:t>
            </a:r>
            <a:r>
              <a:rPr lang="en-US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Irresponsibility</a:t>
            </a:r>
            <a:endParaRPr lang="ru-RU" sz="28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123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2060575"/>
            <a:ext cx="3744912" cy="4321175"/>
          </a:xfrm>
          <a:solidFill>
            <a:schemeClr val="accent1"/>
          </a:solidFill>
          <a:ln>
            <a:solidFill>
              <a:schemeClr val="accent2"/>
            </a:solidFill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1600" b="1" i="1" smtClean="0">
                <a:solidFill>
                  <a:srgbClr val="4D4D4D"/>
                </a:solidFill>
              </a:rPr>
              <a:t>У семи нянек дитя без глазу;</a:t>
            </a:r>
            <a:endParaRPr lang="ru-RU" sz="1600" b="1" smtClean="0">
              <a:solidFill>
                <a:srgbClr val="4D4D4D"/>
              </a:solidFill>
            </a:endParaRPr>
          </a:p>
          <a:p>
            <a:pPr>
              <a:lnSpc>
                <a:spcPct val="90000"/>
              </a:lnSpc>
            </a:pPr>
            <a:r>
              <a:rPr lang="ru-RU" sz="1600" b="1" i="1" smtClean="0">
                <a:solidFill>
                  <a:srgbClr val="4D4D4D"/>
                </a:solidFill>
              </a:rPr>
              <a:t>Сам кашу заварил, сам и расхлебывай;</a:t>
            </a:r>
            <a:endParaRPr lang="ru-RU" sz="1600" b="1" smtClean="0">
              <a:solidFill>
                <a:srgbClr val="4D4D4D"/>
              </a:solidFill>
            </a:endParaRPr>
          </a:p>
          <a:p>
            <a:pPr>
              <a:lnSpc>
                <a:spcPct val="90000"/>
              </a:lnSpc>
            </a:pPr>
            <a:r>
              <a:rPr lang="ru-RU" sz="1600" b="1" i="1" smtClean="0">
                <a:solidFill>
                  <a:srgbClr val="4D4D4D"/>
                </a:solidFill>
              </a:rPr>
              <a:t>Моя хата </a:t>
            </a:r>
            <a:r>
              <a:rPr lang="ru-RU" sz="1600" b="1" smtClean="0">
                <a:solidFill>
                  <a:srgbClr val="4D4D4D"/>
                </a:solidFill>
              </a:rPr>
              <a:t>с </a:t>
            </a:r>
            <a:r>
              <a:rPr lang="ru-RU" sz="1600" b="1" i="1" smtClean="0">
                <a:solidFill>
                  <a:srgbClr val="4D4D4D"/>
                </a:solidFill>
              </a:rPr>
              <a:t>краю, я ничего не знаю;</a:t>
            </a:r>
            <a:endParaRPr lang="ru-RU" sz="1600" b="1" smtClean="0">
              <a:solidFill>
                <a:srgbClr val="4D4D4D"/>
              </a:solidFill>
            </a:endParaRPr>
          </a:p>
          <a:p>
            <a:pPr>
              <a:lnSpc>
                <a:spcPct val="90000"/>
              </a:lnSpc>
            </a:pPr>
            <a:r>
              <a:rPr lang="ru-RU" sz="1600" b="1" i="1" smtClean="0">
                <a:solidFill>
                  <a:srgbClr val="4D4D4D"/>
                </a:solidFill>
              </a:rPr>
              <a:t>Наше дело маленькое;</a:t>
            </a:r>
            <a:endParaRPr lang="ru-RU" sz="1600" b="1" smtClean="0">
              <a:solidFill>
                <a:srgbClr val="4D4D4D"/>
              </a:solidFill>
            </a:endParaRPr>
          </a:p>
          <a:p>
            <a:pPr>
              <a:lnSpc>
                <a:spcPct val="90000"/>
              </a:lnSpc>
            </a:pPr>
            <a:r>
              <a:rPr lang="ru-RU" sz="1600" b="1" i="1" smtClean="0">
                <a:solidFill>
                  <a:srgbClr val="4D4D4D"/>
                </a:solidFill>
              </a:rPr>
              <a:t>Наше (мое) дело сторона;</a:t>
            </a:r>
            <a:endParaRPr lang="ru-RU" sz="1600" b="1" smtClean="0">
              <a:solidFill>
                <a:srgbClr val="4D4D4D"/>
              </a:solidFill>
            </a:endParaRPr>
          </a:p>
          <a:p>
            <a:pPr>
              <a:lnSpc>
                <a:spcPct val="90000"/>
              </a:lnSpc>
            </a:pPr>
            <a:r>
              <a:rPr lang="ru-RU" sz="1600" b="1" i="1" smtClean="0">
                <a:solidFill>
                  <a:srgbClr val="4D4D4D"/>
                </a:solidFill>
              </a:rPr>
              <a:t>После нас хоть потоп;</a:t>
            </a:r>
            <a:endParaRPr lang="ru-RU" sz="1600" b="1" smtClean="0">
              <a:solidFill>
                <a:srgbClr val="4D4D4D"/>
              </a:solidFill>
            </a:endParaRPr>
          </a:p>
          <a:p>
            <a:pPr>
              <a:lnSpc>
                <a:spcPct val="90000"/>
              </a:lnSpc>
            </a:pPr>
            <a:r>
              <a:rPr lang="ru-RU" sz="1600" b="1" i="1" smtClean="0">
                <a:solidFill>
                  <a:srgbClr val="4D4D4D"/>
                </a:solidFill>
              </a:rPr>
              <a:t>Без меня меня женили;</a:t>
            </a:r>
            <a:endParaRPr lang="ru-RU" sz="1600" b="1" smtClean="0">
              <a:solidFill>
                <a:srgbClr val="4D4D4D"/>
              </a:solidFill>
            </a:endParaRPr>
          </a:p>
          <a:p>
            <a:pPr>
              <a:lnSpc>
                <a:spcPct val="90000"/>
              </a:lnSpc>
            </a:pPr>
            <a:r>
              <a:rPr lang="ru-RU" sz="1600" b="1" i="1" smtClean="0">
                <a:solidFill>
                  <a:srgbClr val="4D4D4D"/>
                </a:solidFill>
              </a:rPr>
              <a:t>Обещанного три года ждут;</a:t>
            </a:r>
            <a:endParaRPr lang="ru-RU" sz="1600" b="1" smtClean="0">
              <a:solidFill>
                <a:srgbClr val="4D4D4D"/>
              </a:solidFill>
            </a:endParaRPr>
          </a:p>
          <a:p>
            <a:pPr>
              <a:lnSpc>
                <a:spcPct val="90000"/>
              </a:lnSpc>
            </a:pPr>
            <a:r>
              <a:rPr lang="ru-RU" sz="1600" b="1" i="1" smtClean="0">
                <a:solidFill>
                  <a:srgbClr val="4D4D4D"/>
                </a:solidFill>
              </a:rPr>
              <a:t>За что купил, за то и продаю;</a:t>
            </a:r>
            <a:endParaRPr lang="ru-RU" sz="1600" b="1" smtClean="0">
              <a:solidFill>
                <a:srgbClr val="4D4D4D"/>
              </a:solidFill>
            </a:endParaRPr>
          </a:p>
          <a:p>
            <a:pPr>
              <a:lnSpc>
                <a:spcPct val="90000"/>
              </a:lnSpc>
            </a:pPr>
            <a:r>
              <a:rPr lang="ru-RU" sz="1600" b="1" i="1" smtClean="0">
                <a:solidFill>
                  <a:srgbClr val="4D4D4D"/>
                </a:solidFill>
              </a:rPr>
              <a:t>обещать молочные реки и кисельные берега;</a:t>
            </a:r>
            <a:endParaRPr lang="ru-RU" sz="1600" b="1" smtClean="0">
              <a:solidFill>
                <a:srgbClr val="4D4D4D"/>
              </a:solidFill>
            </a:endParaRPr>
          </a:p>
          <a:p>
            <a:pPr>
              <a:lnSpc>
                <a:spcPct val="90000"/>
              </a:lnSpc>
            </a:pPr>
            <a:r>
              <a:rPr lang="ru-RU" sz="1600" b="1" i="1" smtClean="0">
                <a:solidFill>
                  <a:srgbClr val="4D4D4D"/>
                </a:solidFill>
              </a:rPr>
              <a:t>сделать что-либо после дождичка в четверг;</a:t>
            </a:r>
            <a:endParaRPr lang="ru-RU" sz="1600" b="1" smtClean="0">
              <a:solidFill>
                <a:srgbClr val="4D4D4D"/>
              </a:solidFill>
            </a:endParaRPr>
          </a:p>
          <a:p>
            <a:pPr>
              <a:lnSpc>
                <a:spcPct val="90000"/>
              </a:lnSpc>
            </a:pPr>
            <a:r>
              <a:rPr lang="ru-RU" sz="1600" b="1" i="1" smtClean="0">
                <a:solidFill>
                  <a:srgbClr val="4D4D4D"/>
                </a:solidFill>
              </a:rPr>
              <a:t>бросать слова на ветер.</a:t>
            </a:r>
            <a:endParaRPr lang="ru-RU" sz="1600" b="1" smtClean="0">
              <a:solidFill>
                <a:srgbClr val="4D4D4D"/>
              </a:solidFill>
            </a:endParaRPr>
          </a:p>
        </p:txBody>
      </p:sp>
      <p:sp>
        <p:nvSpPr>
          <p:cNvPr id="5124" name="Text Box 9"/>
          <p:cNvSpPr txBox="1">
            <a:spLocks noChangeArrowheads="1"/>
          </p:cNvSpPr>
          <p:nvPr/>
        </p:nvSpPr>
        <p:spPr bwMode="auto">
          <a:xfrm>
            <a:off x="2319338" y="64008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5</a:t>
            </a:r>
          </a:p>
        </p:txBody>
      </p:sp>
      <p:sp>
        <p:nvSpPr>
          <p:cNvPr id="5125" name="Text Box 10"/>
          <p:cNvSpPr txBox="1">
            <a:spLocks noChangeArrowheads="1"/>
          </p:cNvSpPr>
          <p:nvPr/>
        </p:nvSpPr>
        <p:spPr bwMode="auto">
          <a:xfrm>
            <a:off x="6711950" y="64008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6</a:t>
            </a:r>
          </a:p>
        </p:txBody>
      </p:sp>
      <p:sp>
        <p:nvSpPr>
          <p:cNvPr id="5126" name="Содержимое 12"/>
          <p:cNvSpPr>
            <a:spLocks noGrp="1"/>
          </p:cNvSpPr>
          <p:nvPr>
            <p:ph sz="half" idx="2"/>
          </p:nvPr>
        </p:nvSpPr>
        <p:spPr>
          <a:xfrm>
            <a:off x="5148263" y="2071688"/>
            <a:ext cx="3384550" cy="4237037"/>
          </a:xfrm>
          <a:solidFill>
            <a:schemeClr val="accent1"/>
          </a:solidFill>
          <a:ln>
            <a:solidFill>
              <a:schemeClr val="accent2"/>
            </a:solidFill>
          </a:ln>
        </p:spPr>
        <p:txBody>
          <a:bodyPr/>
          <a:lstStyle/>
          <a:p>
            <a:r>
              <a:rPr lang="en-US" sz="1600" b="1" i="1" smtClean="0">
                <a:solidFill>
                  <a:srgbClr val="4D4D4D"/>
                </a:solidFill>
              </a:rPr>
              <a:t>Too many cooks spoil the broth</a:t>
            </a:r>
            <a:r>
              <a:rPr lang="en-US" sz="1600" i="1" smtClean="0">
                <a:solidFill>
                  <a:srgbClr val="4D4D4D"/>
                </a:solidFill>
              </a:rPr>
              <a:t> </a:t>
            </a:r>
            <a:r>
              <a:rPr lang="ru-RU" sz="1600" b="1" smtClean="0">
                <a:solidFill>
                  <a:srgbClr val="4D4D4D"/>
                </a:solidFill>
              </a:rPr>
              <a:t>[Слишком много кухарок портят бульон]</a:t>
            </a:r>
            <a:r>
              <a:rPr lang="ru-RU" sz="1600" smtClean="0">
                <a:solidFill>
                  <a:srgbClr val="4D4D4D"/>
                </a:solidFill>
              </a:rPr>
              <a:t> </a:t>
            </a:r>
          </a:p>
        </p:txBody>
      </p:sp>
      <p:pic>
        <p:nvPicPr>
          <p:cNvPr id="5127" name="Рисунок 13" descr="cache_791320610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75" y="3357563"/>
            <a:ext cx="2963863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defRPr/>
            </a:pPr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Предусмотрительность  -  </a:t>
            </a:r>
            <a:r>
              <a:rPr lang="en-US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prudence</a:t>
            </a:r>
            <a:endParaRPr lang="ru-RU" sz="28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9750" y="2205038"/>
            <a:ext cx="3384550" cy="3600450"/>
          </a:xfrm>
          <a:solidFill>
            <a:schemeClr val="accent1"/>
          </a:solidFill>
          <a:ln>
            <a:solidFill>
              <a:schemeClr val="accent2"/>
            </a:solidFill>
          </a:ln>
        </p:spPr>
        <p:txBody>
          <a:bodyPr/>
          <a:lstStyle/>
          <a:p>
            <a:r>
              <a:rPr lang="ru-RU" sz="1600" b="1" i="1" smtClean="0">
                <a:solidFill>
                  <a:srgbClr val="CC3300"/>
                </a:solidFill>
              </a:rPr>
              <a:t>Готовь сани летом, а телегу зимой;</a:t>
            </a:r>
            <a:endParaRPr lang="ru-RU" sz="1600" b="1" smtClean="0">
              <a:solidFill>
                <a:srgbClr val="CC3300"/>
              </a:solidFill>
            </a:endParaRPr>
          </a:p>
          <a:p>
            <a:r>
              <a:rPr lang="ru-RU" sz="1600" b="1" i="1" smtClean="0">
                <a:solidFill>
                  <a:srgbClr val="CC3300"/>
                </a:solidFill>
              </a:rPr>
              <a:t>Береженого (и) Бог бережет</a:t>
            </a:r>
            <a:r>
              <a:rPr lang="ru-RU" sz="1600" b="1" i="1" smtClean="0"/>
              <a:t>.</a:t>
            </a:r>
            <a:endParaRPr lang="ru-RU" sz="1600" b="1" smtClean="0"/>
          </a:p>
          <a:p>
            <a:pPr eaLnBrk="1" hangingPunct="1">
              <a:lnSpc>
                <a:spcPct val="90000"/>
              </a:lnSpc>
            </a:pPr>
            <a:endParaRPr lang="ru-RU" sz="2400" smtClean="0"/>
          </a:p>
        </p:txBody>
      </p:sp>
      <p:sp>
        <p:nvSpPr>
          <p:cNvPr id="6148" name="Rectangle 9"/>
          <p:cNvSpPr>
            <a:spLocks noGrp="1" noChangeArrowheads="1"/>
          </p:cNvSpPr>
          <p:nvPr>
            <p:ph type="body" sz="half" idx="2"/>
          </p:nvPr>
        </p:nvSpPr>
        <p:spPr>
          <a:xfrm>
            <a:off x="5292725" y="2133600"/>
            <a:ext cx="3351213" cy="3671888"/>
          </a:xfrm>
          <a:solidFill>
            <a:schemeClr val="accent1"/>
          </a:solidFill>
        </p:spPr>
        <p:txBody>
          <a:bodyPr/>
          <a:lstStyle/>
          <a:p>
            <a:r>
              <a:rPr lang="ru-RU" smtClean="0">
                <a:solidFill>
                  <a:srgbClr val="262673"/>
                </a:solidFill>
              </a:rPr>
              <a:t> </a:t>
            </a:r>
            <a:r>
              <a:rPr lang="en-US" sz="1600" b="1" i="1" smtClean="0">
                <a:solidFill>
                  <a:srgbClr val="CC3300"/>
                </a:solidFill>
              </a:rPr>
              <a:t>Prevention is better than cure</a:t>
            </a:r>
            <a:r>
              <a:rPr lang="en-US" sz="1600" i="1" smtClean="0">
                <a:solidFill>
                  <a:srgbClr val="CC3300"/>
                </a:solidFill>
              </a:rPr>
              <a:t> </a:t>
            </a:r>
            <a:r>
              <a:rPr lang="ru-RU" sz="1600" b="1" smtClean="0">
                <a:solidFill>
                  <a:srgbClr val="CC3300"/>
                </a:solidFill>
              </a:rPr>
              <a:t>[Предупредить лучше, чем излечить];</a:t>
            </a:r>
          </a:p>
          <a:p>
            <a:pPr>
              <a:buFontTx/>
              <a:buNone/>
            </a:pPr>
            <a:endParaRPr lang="ru-RU" sz="1600" smtClean="0">
              <a:solidFill>
                <a:srgbClr val="CC3300"/>
              </a:solidFill>
            </a:endParaRPr>
          </a:p>
          <a:p>
            <a:pPr>
              <a:buFontTx/>
              <a:buNone/>
            </a:pPr>
            <a:endParaRPr lang="ru-RU" sz="1600" smtClean="0">
              <a:solidFill>
                <a:srgbClr val="CC3300"/>
              </a:solidFill>
            </a:endParaRPr>
          </a:p>
          <a:p>
            <a:r>
              <a:rPr lang="en-US" sz="1600" b="1" i="1" smtClean="0"/>
              <a:t>One cannot be too careful</a:t>
            </a:r>
            <a:r>
              <a:rPr lang="en-US" sz="1600" i="1" smtClean="0"/>
              <a:t> </a:t>
            </a:r>
            <a:r>
              <a:rPr lang="ru-RU" sz="1600" b="1" smtClean="0"/>
              <a:t>[Нельзя быть слишком осторожным];</a:t>
            </a:r>
          </a:p>
          <a:p>
            <a:pPr>
              <a:buFontTx/>
              <a:buNone/>
            </a:pPr>
            <a:endParaRPr lang="ru-RU" sz="1600" smtClean="0"/>
          </a:p>
          <a:p>
            <a:pPr>
              <a:buFontTx/>
              <a:buNone/>
            </a:pPr>
            <a:endParaRPr lang="ru-RU" sz="1600" smtClean="0"/>
          </a:p>
          <a:p>
            <a:r>
              <a:rPr lang="en-US" sz="1600" b="1" i="1" smtClean="0">
                <a:solidFill>
                  <a:srgbClr val="CC3300"/>
                </a:solidFill>
              </a:rPr>
              <a:t>Safety first</a:t>
            </a:r>
            <a:r>
              <a:rPr lang="en-US" sz="1600" i="1" smtClean="0">
                <a:solidFill>
                  <a:srgbClr val="CC3300"/>
                </a:solidFill>
              </a:rPr>
              <a:t> </a:t>
            </a:r>
            <a:r>
              <a:rPr lang="ru-RU" sz="1600" b="1" smtClean="0">
                <a:solidFill>
                  <a:srgbClr val="CC3300"/>
                </a:solidFill>
              </a:rPr>
              <a:t>[Осторожность — первым делом]. </a:t>
            </a:r>
          </a:p>
          <a:p>
            <a:pPr eaLnBrk="1" hangingPunct="1">
              <a:buFontTx/>
              <a:buNone/>
            </a:pPr>
            <a:endParaRPr lang="ru-RU" smtClean="0">
              <a:solidFill>
                <a:srgbClr val="CC3300"/>
              </a:solidFill>
            </a:endParaRP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2319338" y="64008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7</a:t>
            </a: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6640513" y="64008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8</a:t>
            </a:r>
          </a:p>
        </p:txBody>
      </p:sp>
      <p:pic>
        <p:nvPicPr>
          <p:cNvPr id="6151" name="Рисунок 6" descr="p149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3500438"/>
            <a:ext cx="3065462" cy="22161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defRPr/>
            </a:pPr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Общительность  -  </a:t>
            </a:r>
            <a:r>
              <a:rPr lang="en-US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sociability</a:t>
            </a:r>
            <a:endParaRPr lang="ru-RU" sz="28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7171" name="Rectangle 10"/>
          <p:cNvSpPr>
            <a:spLocks noGrp="1" noChangeArrowheads="1"/>
          </p:cNvSpPr>
          <p:nvPr>
            <p:ph type="body" sz="half" idx="1"/>
          </p:nvPr>
        </p:nvSpPr>
        <p:spPr>
          <a:xfrm>
            <a:off x="571500" y="1989138"/>
            <a:ext cx="3357563" cy="4248150"/>
          </a:xfrm>
          <a:solidFill>
            <a:schemeClr val="accent1"/>
          </a:solidFill>
          <a:ln>
            <a:solidFill>
              <a:srgbClr val="000000"/>
            </a:solidFill>
          </a:ln>
        </p:spPr>
        <p:txBody>
          <a:bodyPr/>
          <a:lstStyle/>
          <a:p>
            <a:r>
              <a:rPr lang="ru-RU" sz="1600" b="1" i="1" smtClean="0">
                <a:solidFill>
                  <a:srgbClr val="CC3300"/>
                </a:solidFill>
              </a:rPr>
              <a:t>За спрос денег не берут;</a:t>
            </a:r>
            <a:endParaRPr lang="ru-RU" sz="1600" b="1" smtClean="0">
              <a:solidFill>
                <a:srgbClr val="CC3300"/>
              </a:solidFill>
            </a:endParaRPr>
          </a:p>
          <a:p>
            <a:r>
              <a:rPr lang="ru-RU" sz="1600" b="1" i="1" smtClean="0"/>
              <a:t>И) у стен есть (бывают) уши;</a:t>
            </a:r>
            <a:endParaRPr lang="ru-RU" sz="1600" b="1" smtClean="0"/>
          </a:p>
          <a:p>
            <a:r>
              <a:rPr lang="ru-RU" sz="1600" b="1" i="1" smtClean="0"/>
              <a:t>Если бы да кабы, да во рту росли грибы;</a:t>
            </a:r>
            <a:endParaRPr lang="ru-RU" sz="1600" b="1" smtClean="0"/>
          </a:p>
          <a:p>
            <a:r>
              <a:rPr lang="ru-RU" sz="1600" b="1" i="1" smtClean="0"/>
              <a:t>Слово не воробей, вылетит </a:t>
            </a:r>
            <a:r>
              <a:rPr lang="ru-RU" sz="1600" b="1" smtClean="0"/>
              <a:t>— </a:t>
            </a:r>
            <a:r>
              <a:rPr lang="ru-RU" sz="1600" b="1" i="1" smtClean="0"/>
              <a:t>не поймаешь;</a:t>
            </a:r>
            <a:endParaRPr lang="ru-RU" sz="1600" b="1" smtClean="0"/>
          </a:p>
          <a:p>
            <a:r>
              <a:rPr lang="ru-RU" sz="1600" b="1" i="1" smtClean="0"/>
              <a:t>Воду в ступе толочь </a:t>
            </a:r>
            <a:r>
              <a:rPr lang="ru-RU" sz="1600" b="1" smtClean="0"/>
              <a:t>— </a:t>
            </a:r>
            <a:r>
              <a:rPr lang="ru-RU" sz="1600" b="1" i="1" smtClean="0"/>
              <a:t>вода и будет;</a:t>
            </a:r>
            <a:endParaRPr lang="ru-RU" sz="1600" b="1" smtClean="0"/>
          </a:p>
          <a:p>
            <a:r>
              <a:rPr lang="ru-RU" sz="1600" b="1" i="1" smtClean="0"/>
              <a:t>Скоро сказка сказывается, да не скоро дело делается</a:t>
            </a:r>
            <a:r>
              <a:rPr lang="ru-RU" sz="1600" i="1" smtClean="0"/>
              <a:t>.</a:t>
            </a:r>
            <a:endParaRPr lang="en-US" sz="1600" i="1" smtClean="0"/>
          </a:p>
          <a:p>
            <a:r>
              <a:rPr lang="ru-RU" sz="1600" b="1" i="1" smtClean="0"/>
              <a:t>Язык до Киева </a:t>
            </a:r>
            <a:r>
              <a:rPr lang="en-US" sz="1600" b="1" i="1" smtClean="0"/>
              <a:t>                      </a:t>
            </a:r>
            <a:r>
              <a:rPr lang="ru-RU" sz="1600" b="1" i="1" smtClean="0"/>
              <a:t>доведет</a:t>
            </a:r>
            <a:r>
              <a:rPr lang="ru-RU" sz="2400" b="1" i="1" smtClean="0">
                <a:solidFill>
                  <a:schemeClr val="accent2"/>
                </a:solidFill>
              </a:rPr>
              <a:t>.</a:t>
            </a:r>
            <a:endParaRPr lang="ru-RU" sz="1600" smtClean="0">
              <a:solidFill>
                <a:schemeClr val="accent2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z="1600" smtClean="0">
              <a:solidFill>
                <a:schemeClr val="accent2"/>
              </a:solidFill>
            </a:endParaRPr>
          </a:p>
        </p:txBody>
      </p:sp>
      <p:sp>
        <p:nvSpPr>
          <p:cNvPr id="7172" name="Text Box 8"/>
          <p:cNvSpPr txBox="1">
            <a:spLocks noChangeArrowheads="1"/>
          </p:cNvSpPr>
          <p:nvPr/>
        </p:nvSpPr>
        <p:spPr bwMode="auto">
          <a:xfrm>
            <a:off x="2319338" y="64008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9</a:t>
            </a:r>
          </a:p>
        </p:txBody>
      </p:sp>
      <p:sp>
        <p:nvSpPr>
          <p:cNvPr id="7173" name="Text Box 9"/>
          <p:cNvSpPr txBox="1">
            <a:spLocks noChangeArrowheads="1"/>
          </p:cNvSpPr>
          <p:nvPr/>
        </p:nvSpPr>
        <p:spPr bwMode="auto">
          <a:xfrm>
            <a:off x="6640513" y="6400800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10</a:t>
            </a:r>
          </a:p>
        </p:txBody>
      </p:sp>
      <p:sp>
        <p:nvSpPr>
          <p:cNvPr id="7174" name="Содержимое 6"/>
          <p:cNvSpPr>
            <a:spLocks noGrp="1"/>
          </p:cNvSpPr>
          <p:nvPr>
            <p:ph sz="half" idx="2"/>
          </p:nvPr>
        </p:nvSpPr>
        <p:spPr>
          <a:xfrm>
            <a:off x="5364163" y="2000250"/>
            <a:ext cx="3322637" cy="4125913"/>
          </a:xfrm>
          <a:solidFill>
            <a:schemeClr val="accent1"/>
          </a:solidFill>
          <a:ln w="12700">
            <a:solidFill>
              <a:srgbClr val="000000"/>
            </a:solidFill>
          </a:ln>
        </p:spPr>
        <p:txBody>
          <a:bodyPr/>
          <a:lstStyle/>
          <a:p>
            <a:r>
              <a:rPr lang="en-US" sz="1600" b="1" i="1" smtClean="0"/>
              <a:t>to ride a hobby</a:t>
            </a:r>
            <a:r>
              <a:rPr lang="ru-RU" sz="1600" b="1" i="1" smtClean="0"/>
              <a:t>-</a:t>
            </a:r>
            <a:r>
              <a:rPr lang="en-US" sz="1600" b="1" i="1" smtClean="0"/>
              <a:t>horse </a:t>
            </a:r>
            <a:r>
              <a:rPr lang="ru-RU" sz="1600" b="1" smtClean="0"/>
              <a:t>[кататься</a:t>
            </a:r>
            <a:r>
              <a:rPr lang="ru-RU" sz="1600" b="1" i="1" smtClean="0"/>
              <a:t> </a:t>
            </a:r>
            <a:r>
              <a:rPr lang="ru-RU" sz="1600" b="1" smtClean="0"/>
              <a:t>на излюбленном коньке].</a:t>
            </a:r>
            <a:endParaRPr lang="ru-RU" sz="1600" b="1" i="1" smtClean="0"/>
          </a:p>
          <a:p>
            <a:r>
              <a:rPr lang="en-US" sz="1600" b="1" i="1" smtClean="0"/>
              <a:t>Walls have ears </a:t>
            </a:r>
            <a:r>
              <a:rPr lang="en-US" sz="1600" b="1" smtClean="0"/>
              <a:t>[</a:t>
            </a:r>
            <a:r>
              <a:rPr lang="ru-RU" sz="1600" b="1" smtClean="0"/>
              <a:t>У стен есть уши</a:t>
            </a:r>
            <a:r>
              <a:rPr lang="en-US" sz="1600" b="1" smtClean="0"/>
              <a:t>];</a:t>
            </a:r>
          </a:p>
          <a:p>
            <a:endParaRPr lang="en-US" sz="1600" b="1" smtClean="0"/>
          </a:p>
          <a:p>
            <a:endParaRPr lang="en-US" sz="1600" b="1" smtClean="0"/>
          </a:p>
          <a:p>
            <a:endParaRPr lang="en-US" sz="1600" b="1" smtClean="0"/>
          </a:p>
          <a:p>
            <a:pPr>
              <a:buFontTx/>
              <a:buNone/>
            </a:pPr>
            <a:endParaRPr lang="ru-RU" sz="1600" b="1" smtClean="0"/>
          </a:p>
          <a:p>
            <a:r>
              <a:rPr lang="en-US" sz="1600" b="1" i="1" smtClean="0"/>
              <a:t>The floor is yours! </a:t>
            </a:r>
            <a:r>
              <a:rPr lang="ru-RU" sz="1600" b="1" smtClean="0"/>
              <a:t>[Слово предоставляется Вам! (букв. Сцена Ваша!)];</a:t>
            </a:r>
          </a:p>
          <a:p>
            <a:r>
              <a:rPr lang="en-US" sz="1600" b="1" i="1" smtClean="0"/>
              <a:t>Easier said than done </a:t>
            </a:r>
            <a:r>
              <a:rPr lang="ru-RU" sz="1600" b="1" smtClean="0"/>
              <a:t>[Легче сказать, чем сделать];</a:t>
            </a:r>
            <a:r>
              <a:rPr lang="ru-RU" sz="1600" b="1" smtClean="0">
                <a:solidFill>
                  <a:schemeClr val="accent2"/>
                </a:solidFill>
              </a:rPr>
              <a:t> </a:t>
            </a:r>
            <a:endParaRPr lang="ru-RU" b="1" smtClean="0">
              <a:solidFill>
                <a:schemeClr val="accent2"/>
              </a:solidFill>
            </a:endParaRPr>
          </a:p>
        </p:txBody>
      </p:sp>
      <p:pic>
        <p:nvPicPr>
          <p:cNvPr id="7175" name="Рисунок 7" descr="img_2429411_496_2-web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313" y="5013325"/>
            <a:ext cx="1201737" cy="11350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176" name="Рисунок 8" descr="880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48488" y="3284538"/>
            <a:ext cx="1490662" cy="121443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Rectangle 7"/>
          <p:cNvSpPr>
            <a:spLocks noGrp="1" noChangeArrowheads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defRPr/>
            </a:pPr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Скрытность -</a:t>
            </a:r>
            <a:r>
              <a:rPr lang="en-US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Secrecy</a:t>
            </a:r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endParaRPr lang="ru-RU" sz="2800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195" name="Rectangle 11"/>
          <p:cNvSpPr>
            <a:spLocks noGrp="1" noChangeArrowheads="1"/>
          </p:cNvSpPr>
          <p:nvPr>
            <p:ph type="body" sz="half" idx="1"/>
          </p:nvPr>
        </p:nvSpPr>
        <p:spPr>
          <a:xfrm>
            <a:off x="5286375" y="2071688"/>
            <a:ext cx="3395663" cy="3662362"/>
          </a:xfrm>
          <a:solidFill>
            <a:schemeClr val="accent1"/>
          </a:solidFill>
          <a:ln w="12700">
            <a:solidFill>
              <a:srgbClr val="000000"/>
            </a:solidFill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1600" b="1" i="1" smtClean="0">
                <a:solidFill>
                  <a:srgbClr val="CC3300"/>
                </a:solidFill>
              </a:rPr>
              <a:t>Silence is golden </a:t>
            </a:r>
            <a:r>
              <a:rPr lang="ru-RU" sz="1600" b="1" smtClean="0">
                <a:solidFill>
                  <a:srgbClr val="CC3300"/>
                </a:solidFill>
              </a:rPr>
              <a:t>[Молчание — золото];</a:t>
            </a:r>
          </a:p>
          <a:p>
            <a:pPr>
              <a:lnSpc>
                <a:spcPct val="90000"/>
              </a:lnSpc>
            </a:pPr>
            <a:r>
              <a:rPr lang="en-US" sz="1600" b="1" i="1" smtClean="0">
                <a:solidFill>
                  <a:srgbClr val="CC3300"/>
                </a:solidFill>
              </a:rPr>
              <a:t>Brevity is the soul of wit</a:t>
            </a:r>
            <a:r>
              <a:rPr lang="en-US" sz="1600" b="1" smtClean="0">
                <a:solidFill>
                  <a:srgbClr val="CC3300"/>
                </a:solidFill>
              </a:rPr>
              <a:t> </a:t>
            </a:r>
            <a:r>
              <a:rPr lang="ru-RU" sz="1600" b="1" smtClean="0">
                <a:solidFill>
                  <a:srgbClr val="CC3300"/>
                </a:solidFill>
              </a:rPr>
              <a:t>[Краткость — душа ума];</a:t>
            </a:r>
          </a:p>
          <a:p>
            <a:pPr>
              <a:lnSpc>
                <a:spcPct val="90000"/>
              </a:lnSpc>
            </a:pPr>
            <a:r>
              <a:rPr lang="en-US" sz="1600" b="1" i="1" smtClean="0">
                <a:solidFill>
                  <a:srgbClr val="CC3300"/>
                </a:solidFill>
              </a:rPr>
              <a:t>First think</a:t>
            </a:r>
            <a:r>
              <a:rPr lang="ru-RU" sz="1600" b="1" i="1" smtClean="0">
                <a:solidFill>
                  <a:srgbClr val="CC3300"/>
                </a:solidFill>
              </a:rPr>
              <a:t>; </a:t>
            </a:r>
            <a:r>
              <a:rPr lang="en-US" sz="1600" b="1" i="1" smtClean="0">
                <a:solidFill>
                  <a:srgbClr val="CC3300"/>
                </a:solidFill>
              </a:rPr>
              <a:t>then speak </a:t>
            </a:r>
            <a:r>
              <a:rPr lang="ru-RU" sz="1600" b="1" smtClean="0">
                <a:solidFill>
                  <a:srgbClr val="CC3300"/>
                </a:solidFill>
              </a:rPr>
              <a:t>[Сначала подумай, потом говори];</a:t>
            </a:r>
          </a:p>
          <a:p>
            <a:pPr>
              <a:lnSpc>
                <a:spcPct val="90000"/>
              </a:lnSpc>
            </a:pPr>
            <a:r>
              <a:rPr lang="en-US" sz="1600" b="1" i="1" smtClean="0">
                <a:solidFill>
                  <a:srgbClr val="CC3300"/>
                </a:solidFill>
              </a:rPr>
              <a:t>A word to the wise [</a:t>
            </a:r>
            <a:r>
              <a:rPr lang="ru-RU" sz="1600" b="1" i="1" smtClean="0">
                <a:solidFill>
                  <a:srgbClr val="CC3300"/>
                </a:solidFill>
              </a:rPr>
              <a:t>Слово </a:t>
            </a:r>
            <a:r>
              <a:rPr lang="ru-RU" sz="1600" b="1" smtClean="0">
                <a:solidFill>
                  <a:srgbClr val="CC3300"/>
                </a:solidFill>
              </a:rPr>
              <a:t>мудрым</a:t>
            </a:r>
            <a:r>
              <a:rPr lang="en-US" sz="1600" b="1" smtClean="0">
                <a:solidFill>
                  <a:srgbClr val="CC3300"/>
                </a:solidFill>
              </a:rPr>
              <a:t>];</a:t>
            </a:r>
            <a:endParaRPr lang="ru-RU" sz="1600" b="1" smtClean="0">
              <a:solidFill>
                <a:srgbClr val="CC3300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1600" b="1" i="1" smtClean="0">
                <a:solidFill>
                  <a:srgbClr val="CC3300"/>
                </a:solidFill>
              </a:rPr>
              <a:t>Still waters run deep</a:t>
            </a:r>
            <a:r>
              <a:rPr lang="en-US" sz="1600" b="1" smtClean="0">
                <a:solidFill>
                  <a:srgbClr val="CC3300"/>
                </a:solidFill>
              </a:rPr>
              <a:t> </a:t>
            </a:r>
            <a:r>
              <a:rPr lang="ru-RU" sz="1600" b="1" smtClean="0">
                <a:solidFill>
                  <a:srgbClr val="CC3300"/>
                </a:solidFill>
              </a:rPr>
              <a:t>[Спокойные воды — в глубине].</a:t>
            </a:r>
            <a:r>
              <a:rPr lang="ru-RU" sz="1600" b="1" smtClean="0">
                <a:solidFill>
                  <a:srgbClr val="262673"/>
                </a:solidFill>
              </a:rPr>
              <a:t> </a:t>
            </a:r>
          </a:p>
          <a:p>
            <a:pPr>
              <a:lnSpc>
                <a:spcPct val="90000"/>
              </a:lnSpc>
            </a:pPr>
            <a:r>
              <a:rPr lang="en-US" sz="1600" b="1" i="1" smtClean="0"/>
              <a:t>A penny for your thoughts</a:t>
            </a:r>
            <a:r>
              <a:rPr lang="ru-RU" sz="1600" b="1" i="1" smtClean="0"/>
              <a:t>?</a:t>
            </a:r>
            <a:r>
              <a:rPr lang="ru-RU" sz="1600" i="1" smtClean="0"/>
              <a:t> </a:t>
            </a:r>
            <a:r>
              <a:rPr lang="ru-RU" sz="1600" b="1" smtClean="0"/>
              <a:t>[Пенни (монетку) за твою мысль?].</a:t>
            </a:r>
          </a:p>
        </p:txBody>
      </p:sp>
      <p:sp>
        <p:nvSpPr>
          <p:cNvPr id="8196" name="Text Box 5"/>
          <p:cNvSpPr txBox="1">
            <a:spLocks noChangeArrowheads="1"/>
          </p:cNvSpPr>
          <p:nvPr/>
        </p:nvSpPr>
        <p:spPr bwMode="auto">
          <a:xfrm>
            <a:off x="2319338" y="6400800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11</a:t>
            </a:r>
          </a:p>
        </p:txBody>
      </p:sp>
      <p:sp>
        <p:nvSpPr>
          <p:cNvPr id="8197" name="Text Box 10"/>
          <p:cNvSpPr txBox="1">
            <a:spLocks noChangeArrowheads="1"/>
          </p:cNvSpPr>
          <p:nvPr/>
        </p:nvSpPr>
        <p:spPr bwMode="auto">
          <a:xfrm>
            <a:off x="6640513" y="6400800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12</a:t>
            </a:r>
          </a:p>
        </p:txBody>
      </p:sp>
      <p:sp>
        <p:nvSpPr>
          <p:cNvPr id="8201" name="TextBox 12"/>
          <p:cNvSpPr txBox="1">
            <a:spLocks noChangeArrowheads="1"/>
          </p:cNvSpPr>
          <p:nvPr/>
        </p:nvSpPr>
        <p:spPr bwMode="auto">
          <a:xfrm>
            <a:off x="611188" y="2060575"/>
            <a:ext cx="3317875" cy="3400425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 i="1">
                <a:solidFill>
                  <a:srgbClr val="CC3300"/>
                </a:solidFill>
              </a:rPr>
              <a:t>   Слово </a:t>
            </a:r>
            <a:r>
              <a:rPr lang="ru-RU">
                <a:solidFill>
                  <a:srgbClr val="CC3300"/>
                </a:solidFill>
              </a:rPr>
              <a:t>— </a:t>
            </a:r>
            <a:r>
              <a:rPr lang="ru-RU" i="1">
                <a:solidFill>
                  <a:srgbClr val="CC3300"/>
                </a:solidFill>
              </a:rPr>
              <a:t>серебро,      </a:t>
            </a:r>
          </a:p>
          <a:p>
            <a:r>
              <a:rPr lang="ru-RU" i="1">
                <a:solidFill>
                  <a:srgbClr val="CC3300"/>
                </a:solidFill>
              </a:rPr>
              <a:t>      молчание </a:t>
            </a:r>
            <a:r>
              <a:rPr lang="ru-RU">
                <a:solidFill>
                  <a:srgbClr val="CC3300"/>
                </a:solidFill>
              </a:rPr>
              <a:t>— </a:t>
            </a:r>
            <a:r>
              <a:rPr lang="ru-RU" i="1">
                <a:solidFill>
                  <a:srgbClr val="CC3300"/>
                </a:solidFill>
              </a:rPr>
              <a:t>золото</a:t>
            </a:r>
          </a:p>
          <a:p>
            <a:pPr>
              <a:buFontTx/>
              <a:buChar char="•"/>
            </a:pPr>
            <a:r>
              <a:rPr lang="ru-RU" i="1">
                <a:solidFill>
                  <a:srgbClr val="CC3300"/>
                </a:solidFill>
              </a:rPr>
              <a:t>   Краткость </a:t>
            </a:r>
            <a:r>
              <a:rPr lang="ru-RU">
                <a:solidFill>
                  <a:srgbClr val="CC3300"/>
                </a:solidFill>
              </a:rPr>
              <a:t>— </a:t>
            </a:r>
            <a:r>
              <a:rPr lang="ru-RU" i="1">
                <a:solidFill>
                  <a:srgbClr val="CC3300"/>
                </a:solidFill>
              </a:rPr>
              <a:t>сестра </a:t>
            </a:r>
          </a:p>
          <a:p>
            <a:r>
              <a:rPr lang="ru-RU" i="1">
                <a:solidFill>
                  <a:srgbClr val="CC3300"/>
                </a:solidFill>
              </a:rPr>
              <a:t>     таланта;</a:t>
            </a:r>
          </a:p>
          <a:p>
            <a:pPr>
              <a:buFontTx/>
              <a:buChar char="•"/>
            </a:pPr>
            <a:r>
              <a:rPr lang="ru-RU" i="1">
                <a:solidFill>
                  <a:srgbClr val="CC3300"/>
                </a:solidFill>
              </a:rPr>
              <a:t>    держать язык за зубами.</a:t>
            </a:r>
          </a:p>
          <a:p>
            <a:endParaRPr lang="ru-RU" i="1">
              <a:solidFill>
                <a:srgbClr val="CC3300"/>
              </a:solidFill>
            </a:endParaRPr>
          </a:p>
          <a:p>
            <a:pPr>
              <a:buFontTx/>
              <a:buChar char="•"/>
            </a:pPr>
            <a:r>
              <a:rPr lang="ru-RU" i="1"/>
              <a:t>   В тихом омуте черти </a:t>
            </a:r>
          </a:p>
          <a:p>
            <a:r>
              <a:rPr lang="ru-RU" i="1"/>
              <a:t>    водятся;</a:t>
            </a:r>
            <a:endParaRPr lang="ru-RU"/>
          </a:p>
          <a:p>
            <a:pPr>
              <a:buFontTx/>
              <a:buChar char="•"/>
            </a:pPr>
            <a:r>
              <a:rPr lang="ru-RU" i="1"/>
              <a:t>   проглотить язык.</a:t>
            </a:r>
            <a:endParaRPr lang="ru-RU"/>
          </a:p>
          <a:p>
            <a:endParaRPr lang="ru-RU" i="1">
              <a:solidFill>
                <a:schemeClr val="accent2"/>
              </a:solidFill>
            </a:endParaRPr>
          </a:p>
          <a:p>
            <a:endParaRPr lang="ru-RU">
              <a:solidFill>
                <a:schemeClr val="accent2"/>
              </a:solidFill>
            </a:endParaRPr>
          </a:p>
          <a:p>
            <a:endParaRPr lang="ru-RU" i="1"/>
          </a:p>
        </p:txBody>
      </p:sp>
      <p:pic>
        <p:nvPicPr>
          <p:cNvPr id="8204" name="Рисунок 15" descr="silenc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475" y="2060575"/>
            <a:ext cx="714375" cy="714375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8205" name="Рисунок 16" descr="card00421_fr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4388" y="5516563"/>
            <a:ext cx="1504950" cy="92075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357158" y="2143116"/>
            <a:ext cx="8429684" cy="3429024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buNone/>
            </a:pPr>
            <a:endParaRPr lang="ru-RU" sz="2400" dirty="0" smtClean="0">
              <a:latin typeface="Monotype Corsiva" pitchFamily="66" charset="0"/>
            </a:endParaRPr>
          </a:p>
          <a:p>
            <a:pPr algn="ctr">
              <a:buNone/>
            </a:pPr>
            <a:endParaRPr lang="ru-RU" sz="2400" dirty="0" smtClean="0">
              <a:latin typeface="Monotype Corsiva" pitchFamily="66" charset="0"/>
            </a:endParaRPr>
          </a:p>
          <a:p>
            <a:pPr algn="ctr">
              <a:buNone/>
            </a:pPr>
            <a:endParaRPr lang="ru-RU" sz="2400" dirty="0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7158" y="1600201"/>
            <a:ext cx="8429684" cy="3971940"/>
          </a:xfrm>
        </p:spPr>
        <p:txBody>
          <a:bodyPr/>
          <a:lstStyle/>
          <a:p>
            <a:endParaRPr lang="ru-RU" dirty="0" smtClean="0"/>
          </a:p>
          <a:p>
            <a:pPr algn="ctr">
              <a:buNone/>
            </a:pPr>
            <a:endParaRPr lang="en-US" dirty="0" smtClean="0">
              <a:latin typeface="Monotype Corsiva" pitchFamily="66" charset="0"/>
            </a:endParaRPr>
          </a:p>
          <a:p>
            <a:pPr algn="ctr">
              <a:buNone/>
            </a:pPr>
            <a:r>
              <a:rPr lang="ru-RU" dirty="0" smtClean="0">
                <a:solidFill>
                  <a:schemeClr val="bg1"/>
                </a:solidFill>
                <a:latin typeface="Monotype Corsiva" pitchFamily="66" charset="0"/>
              </a:rPr>
              <a:t>Что мысль, когда ни с кем не делится она?</a:t>
            </a:r>
            <a:br>
              <a:rPr lang="ru-RU" dirty="0" smtClean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dirty="0" smtClean="0">
                <a:solidFill>
                  <a:schemeClr val="bg1"/>
                </a:solidFill>
                <a:latin typeface="Monotype Corsiva" pitchFamily="66" charset="0"/>
              </a:rPr>
              <a:t>Что гордый ум, когда он сам в себе замкнется?</a:t>
            </a:r>
            <a:br>
              <a:rPr lang="ru-RU" dirty="0" smtClean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dirty="0" smtClean="0">
                <a:solidFill>
                  <a:schemeClr val="bg1"/>
                </a:solidFill>
                <a:latin typeface="Monotype Corsiva" pitchFamily="66" charset="0"/>
              </a:rPr>
              <a:t>Что рукопись, когда она не прочтена?</a:t>
            </a:r>
            <a:br>
              <a:rPr lang="ru-RU" dirty="0" smtClean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dirty="0" smtClean="0">
                <a:solidFill>
                  <a:schemeClr val="bg1"/>
                </a:solidFill>
                <a:latin typeface="Monotype Corsiva" pitchFamily="66" charset="0"/>
              </a:rPr>
              <a:t>Душа, когда она к другой душе не рвётся?</a:t>
            </a:r>
          </a:p>
          <a:p>
            <a:pPr algn="ctr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                                        </a:t>
            </a:r>
            <a:r>
              <a:rPr lang="ru-RU" dirty="0" smtClean="0">
                <a:latin typeface="Monotype Corsiva" pitchFamily="66" charset="0"/>
              </a:rPr>
              <a:t> </a:t>
            </a:r>
            <a:endParaRPr lang="ru-RU" dirty="0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1" hangingPunct="1"/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Разнообразие и свобода</a:t>
            </a:r>
            <a:b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</a:br>
            <a:r>
              <a:rPr lang="en-US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– </a:t>
            </a:r>
            <a:r>
              <a:rPr lang="en-US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variety</a:t>
            </a:r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en-US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and freedom </a:t>
            </a:r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</a:p>
        </p:txBody>
      </p:sp>
      <p:sp>
        <p:nvSpPr>
          <p:cNvPr id="9219" name="Rectangle 9"/>
          <p:cNvSpPr>
            <a:spLocks noGrp="1" noChangeArrowheads="1"/>
          </p:cNvSpPr>
          <p:nvPr>
            <p:ph type="body" sz="half" idx="1"/>
          </p:nvPr>
        </p:nvSpPr>
        <p:spPr>
          <a:xfrm>
            <a:off x="571500" y="2000250"/>
            <a:ext cx="3462338" cy="4443413"/>
          </a:xfrm>
          <a:solidFill>
            <a:schemeClr val="accent1"/>
          </a:solidFill>
          <a:ln>
            <a:solidFill>
              <a:schemeClr val="accent2"/>
            </a:solidFill>
          </a:ln>
        </p:spPr>
        <p:txBody>
          <a:bodyPr/>
          <a:lstStyle/>
          <a:p>
            <a:r>
              <a:rPr lang="ru-RU" sz="1600" b="1" i="1" dirty="0" smtClean="0"/>
              <a:t>Каждый по-своему с ума сходит;</a:t>
            </a:r>
          </a:p>
          <a:p>
            <a:r>
              <a:rPr lang="ru-RU" sz="1600" b="1" i="1" dirty="0" smtClean="0">
                <a:solidFill>
                  <a:srgbClr val="CC3300"/>
                </a:solidFill>
              </a:rPr>
              <a:t>Каждому свое;</a:t>
            </a:r>
          </a:p>
          <a:p>
            <a:r>
              <a:rPr lang="ru-RU" sz="1600" b="1" i="1" dirty="0" smtClean="0">
                <a:solidFill>
                  <a:srgbClr val="CC3300"/>
                </a:solidFill>
              </a:rPr>
              <a:t>На вкус и цвет товарищей нет</a:t>
            </a:r>
            <a:r>
              <a:rPr lang="ru-RU" sz="1600" b="1" dirty="0" smtClean="0">
                <a:solidFill>
                  <a:srgbClr val="CC3300"/>
                </a:solidFill>
              </a:rPr>
              <a:t>. .</a:t>
            </a:r>
          </a:p>
        </p:txBody>
      </p:sp>
      <p:sp>
        <p:nvSpPr>
          <p:cNvPr id="9220" name="Text Box 7"/>
          <p:cNvSpPr txBox="1">
            <a:spLocks noChangeArrowheads="1"/>
          </p:cNvSpPr>
          <p:nvPr/>
        </p:nvSpPr>
        <p:spPr bwMode="auto">
          <a:xfrm>
            <a:off x="2319338" y="6400800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13</a:t>
            </a:r>
          </a:p>
        </p:txBody>
      </p:sp>
      <p:sp>
        <p:nvSpPr>
          <p:cNvPr id="9221" name="Text Box 8"/>
          <p:cNvSpPr txBox="1">
            <a:spLocks noChangeArrowheads="1"/>
          </p:cNvSpPr>
          <p:nvPr/>
        </p:nvSpPr>
        <p:spPr bwMode="auto">
          <a:xfrm>
            <a:off x="6640513" y="6400800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14</a:t>
            </a:r>
          </a:p>
        </p:txBody>
      </p:sp>
      <p:sp>
        <p:nvSpPr>
          <p:cNvPr id="9222" name="Rectangle 9"/>
          <p:cNvSpPr txBox="1">
            <a:spLocks noChangeArrowheads="1"/>
          </p:cNvSpPr>
          <p:nvPr/>
        </p:nvSpPr>
        <p:spPr bwMode="auto">
          <a:xfrm>
            <a:off x="5148263" y="2071688"/>
            <a:ext cx="3424237" cy="43100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1600" b="1" i="1" dirty="0">
                <a:solidFill>
                  <a:srgbClr val="CC3300"/>
                </a:solidFill>
              </a:rPr>
              <a:t>It takes all sorts to make a world </a:t>
            </a:r>
            <a:r>
              <a:rPr lang="ru-RU" sz="1600" b="1" dirty="0">
                <a:solidFill>
                  <a:srgbClr val="CC3300"/>
                </a:solidFill>
              </a:rPr>
              <a:t>[Чтобы создать мир, необходимо разнообразие];</a:t>
            </a:r>
          </a:p>
          <a:p>
            <a:r>
              <a:rPr lang="en-US" sz="1600" b="1" i="1" dirty="0">
                <a:solidFill>
                  <a:srgbClr val="CC3300"/>
                </a:solidFill>
              </a:rPr>
              <a:t>Variety is the spice of life </a:t>
            </a:r>
            <a:r>
              <a:rPr lang="en-US" sz="1600" b="1" dirty="0">
                <a:solidFill>
                  <a:srgbClr val="CC3300"/>
                </a:solidFill>
              </a:rPr>
              <a:t>[</a:t>
            </a:r>
            <a:r>
              <a:rPr lang="ru-RU" sz="1600" b="1" dirty="0">
                <a:solidFill>
                  <a:srgbClr val="CC3300"/>
                </a:solidFill>
              </a:rPr>
              <a:t>Разнообразие</a:t>
            </a:r>
            <a:r>
              <a:rPr lang="en-US" sz="1600" b="1" dirty="0">
                <a:solidFill>
                  <a:srgbClr val="CC3300"/>
                </a:solidFill>
              </a:rPr>
              <a:t> — </a:t>
            </a:r>
            <a:r>
              <a:rPr lang="ru-RU" sz="1600" b="1" dirty="0">
                <a:solidFill>
                  <a:srgbClr val="CC3300"/>
                </a:solidFill>
              </a:rPr>
              <a:t>прелесть жизни</a:t>
            </a:r>
            <a:r>
              <a:rPr lang="en-US" sz="1600" b="1" dirty="0">
                <a:solidFill>
                  <a:srgbClr val="CC3300"/>
                </a:solidFill>
              </a:rPr>
              <a:t>];</a:t>
            </a:r>
            <a:endParaRPr lang="ru-RU" sz="1600" b="1" dirty="0">
              <a:solidFill>
                <a:srgbClr val="CC3300"/>
              </a:solidFill>
            </a:endParaRPr>
          </a:p>
          <a:p>
            <a:r>
              <a:rPr lang="en-US" sz="1600" b="1" i="1" dirty="0">
                <a:solidFill>
                  <a:srgbClr val="CC3300"/>
                </a:solidFill>
              </a:rPr>
              <a:t>Tastes differ </a:t>
            </a:r>
            <a:r>
              <a:rPr lang="en-US" sz="1600" b="1" dirty="0">
                <a:solidFill>
                  <a:srgbClr val="CC3300"/>
                </a:solidFill>
              </a:rPr>
              <a:t>[</a:t>
            </a:r>
            <a:r>
              <a:rPr lang="ru-RU" sz="1600" b="1" dirty="0">
                <a:solidFill>
                  <a:srgbClr val="CC3300"/>
                </a:solidFill>
              </a:rPr>
              <a:t>Вкусы различны</a:t>
            </a:r>
            <a:r>
              <a:rPr lang="en-US" sz="1600" b="1" dirty="0">
                <a:solidFill>
                  <a:srgbClr val="CC3300"/>
                </a:solidFill>
              </a:rPr>
              <a:t>];</a:t>
            </a:r>
            <a:endParaRPr lang="ru-RU" sz="1600" b="1" dirty="0">
              <a:solidFill>
                <a:srgbClr val="CC3300"/>
              </a:solidFill>
            </a:endParaRPr>
          </a:p>
          <a:p>
            <a:r>
              <a:rPr lang="en-US" sz="1600" b="1" i="1" dirty="0">
                <a:solidFill>
                  <a:srgbClr val="CC3300"/>
                </a:solidFill>
              </a:rPr>
              <a:t>Every man to his taste </a:t>
            </a:r>
            <a:r>
              <a:rPr lang="en-US" sz="1600" b="1" dirty="0">
                <a:solidFill>
                  <a:srgbClr val="CC3300"/>
                </a:solidFill>
              </a:rPr>
              <a:t>[</a:t>
            </a:r>
            <a:r>
              <a:rPr lang="ru-RU" sz="1600" b="1" dirty="0">
                <a:solidFill>
                  <a:srgbClr val="CC3300"/>
                </a:solidFill>
              </a:rPr>
              <a:t>Каждому свое</a:t>
            </a:r>
            <a:r>
              <a:rPr lang="en-US" sz="1600" b="1" dirty="0">
                <a:solidFill>
                  <a:srgbClr val="CC3300"/>
                </a:solidFill>
              </a:rPr>
              <a:t>];</a:t>
            </a:r>
            <a:endParaRPr lang="ru-RU" sz="1600" b="1" dirty="0">
              <a:solidFill>
                <a:srgbClr val="CC3300"/>
              </a:solidFill>
            </a:endParaRPr>
          </a:p>
          <a:p>
            <a:r>
              <a:rPr lang="en-US" sz="1600" b="1" i="1" dirty="0">
                <a:solidFill>
                  <a:srgbClr val="CC3300"/>
                </a:solidFill>
              </a:rPr>
              <a:t>There is no accounting for tastes </a:t>
            </a:r>
            <a:r>
              <a:rPr lang="en-US" sz="1600" b="1" dirty="0">
                <a:solidFill>
                  <a:srgbClr val="CC3300"/>
                </a:solidFill>
              </a:rPr>
              <a:t>[</a:t>
            </a:r>
            <a:r>
              <a:rPr lang="ru-RU" sz="1600" b="1" dirty="0">
                <a:solidFill>
                  <a:srgbClr val="CC3300"/>
                </a:solidFill>
              </a:rPr>
              <a:t>За вкусы не отвечают</a:t>
            </a:r>
            <a:r>
              <a:rPr lang="en-US" sz="1600" b="1" dirty="0">
                <a:solidFill>
                  <a:srgbClr val="CC3300"/>
                </a:solidFill>
              </a:rPr>
              <a:t>];</a:t>
            </a:r>
            <a:endParaRPr lang="ru-RU" sz="1600" b="1" dirty="0">
              <a:solidFill>
                <a:srgbClr val="CC3300"/>
              </a:solidFill>
            </a:endParaRPr>
          </a:p>
          <a:p>
            <a:r>
              <a:rPr lang="en-US" sz="1600" b="1" i="1" dirty="0">
                <a:solidFill>
                  <a:srgbClr val="CC3300"/>
                </a:solidFill>
              </a:rPr>
              <a:t>One man's meat is another man's poison </a:t>
            </a:r>
            <a:r>
              <a:rPr lang="en-US" sz="1600" b="1" dirty="0">
                <a:solidFill>
                  <a:srgbClr val="CC3300"/>
                </a:solidFill>
              </a:rPr>
              <a:t>[</a:t>
            </a:r>
            <a:r>
              <a:rPr lang="ru-RU" sz="1600" b="1" dirty="0">
                <a:solidFill>
                  <a:srgbClr val="CC3300"/>
                </a:solidFill>
              </a:rPr>
              <a:t>Для одного</a:t>
            </a:r>
            <a:r>
              <a:rPr lang="en-US" sz="1600" b="1" dirty="0">
                <a:solidFill>
                  <a:srgbClr val="CC3300"/>
                </a:solidFill>
              </a:rPr>
              <a:t> — </a:t>
            </a:r>
            <a:r>
              <a:rPr lang="ru-RU" sz="1600" b="1" dirty="0">
                <a:solidFill>
                  <a:srgbClr val="CC3300"/>
                </a:solidFill>
              </a:rPr>
              <a:t>мясо</a:t>
            </a:r>
            <a:r>
              <a:rPr lang="en-US" sz="1600" b="1" dirty="0">
                <a:solidFill>
                  <a:srgbClr val="CC3300"/>
                </a:solidFill>
              </a:rPr>
              <a:t>, </a:t>
            </a:r>
            <a:r>
              <a:rPr lang="ru-RU" sz="1600" b="1" dirty="0">
                <a:solidFill>
                  <a:srgbClr val="CC3300"/>
                </a:solidFill>
              </a:rPr>
              <a:t>для </a:t>
            </a:r>
            <a:r>
              <a:rPr lang="ru-RU" sz="1600" b="1" dirty="0" smtClean="0">
                <a:solidFill>
                  <a:srgbClr val="CC3300"/>
                </a:solidFill>
              </a:rPr>
              <a:t>другого</a:t>
            </a:r>
            <a:r>
              <a:rPr lang="en-US" sz="1600" b="1" dirty="0" smtClean="0">
                <a:solidFill>
                  <a:srgbClr val="CC3300"/>
                </a:solidFill>
              </a:rPr>
              <a:t> </a:t>
            </a:r>
            <a:r>
              <a:rPr lang="en-US" sz="1600" b="1" dirty="0">
                <a:solidFill>
                  <a:srgbClr val="CC3300"/>
                </a:solidFill>
              </a:rPr>
              <a:t>— </a:t>
            </a:r>
            <a:r>
              <a:rPr lang="ru-RU" sz="1600" b="1" dirty="0">
                <a:solidFill>
                  <a:srgbClr val="CC3300"/>
                </a:solidFill>
              </a:rPr>
              <a:t>яд</a:t>
            </a:r>
            <a:r>
              <a:rPr lang="en-US" sz="1600" b="1" dirty="0">
                <a:solidFill>
                  <a:srgbClr val="CC3300"/>
                </a:solidFill>
              </a:rPr>
              <a:t>];</a:t>
            </a:r>
            <a:endParaRPr lang="ru-RU" sz="1600" b="1" dirty="0">
              <a:solidFill>
                <a:srgbClr val="CC3300"/>
              </a:solidFill>
            </a:endParaRPr>
          </a:p>
          <a:p>
            <a:r>
              <a:rPr lang="en-US" sz="1600" b="1" i="1" dirty="0">
                <a:solidFill>
                  <a:srgbClr val="CC3300"/>
                </a:solidFill>
              </a:rPr>
              <a:t>Beauty is in the eye of the beholder </a:t>
            </a:r>
            <a:r>
              <a:rPr lang="ru-RU" sz="1600" b="1" dirty="0">
                <a:solidFill>
                  <a:srgbClr val="CC3300"/>
                </a:solidFill>
              </a:rPr>
              <a:t>[У</a:t>
            </a:r>
            <a:r>
              <a:rPr lang="ru-RU" sz="1600" b="1" i="1" dirty="0">
                <a:solidFill>
                  <a:srgbClr val="CC3300"/>
                </a:solidFill>
              </a:rPr>
              <a:t> </a:t>
            </a:r>
            <a:r>
              <a:rPr lang="ru-RU" sz="1600" b="1" dirty="0">
                <a:solidFill>
                  <a:srgbClr val="CC3300"/>
                </a:solidFill>
              </a:rPr>
              <a:t>каждого зрячего свое представление о красоте].</a:t>
            </a:r>
            <a:endParaRPr lang="ru-RU" sz="1600" dirty="0"/>
          </a:p>
        </p:txBody>
      </p:sp>
      <p:pic>
        <p:nvPicPr>
          <p:cNvPr id="9223" name="Picture 8" descr="humour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2275" y="3544888"/>
            <a:ext cx="2303463" cy="1946275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Grp="1" noChangeArrowheads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defRPr/>
            </a:pPr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Гостеприимство - hospitality</a:t>
            </a:r>
          </a:p>
        </p:txBody>
      </p:sp>
      <p:sp>
        <p:nvSpPr>
          <p:cNvPr id="10243" name="Rectangle 10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2133600"/>
            <a:ext cx="3527425" cy="3455988"/>
          </a:xfrm>
          <a:solidFill>
            <a:schemeClr val="accent1"/>
          </a:solidFill>
          <a:ln>
            <a:solidFill>
              <a:schemeClr val="accent2"/>
            </a:solidFill>
          </a:ln>
        </p:spPr>
        <p:txBody>
          <a:bodyPr/>
          <a:lstStyle/>
          <a:p>
            <a:r>
              <a:rPr lang="ru-RU" sz="1600" b="1" i="1" smtClean="0">
                <a:solidFill>
                  <a:srgbClr val="CC3300"/>
                </a:solidFill>
              </a:rPr>
              <a:t>Не красна изба углами, а красна пирогами;</a:t>
            </a:r>
          </a:p>
          <a:p>
            <a:r>
              <a:rPr lang="ru-RU" sz="1600" b="1" i="1" smtClean="0">
                <a:solidFill>
                  <a:srgbClr val="CC3300"/>
                </a:solidFill>
              </a:rPr>
              <a:t>В ногах правды нет;</a:t>
            </a:r>
          </a:p>
          <a:p>
            <a:r>
              <a:rPr lang="ru-RU" sz="1600" b="1" i="1" smtClean="0">
                <a:solidFill>
                  <a:srgbClr val="CC3300"/>
                </a:solidFill>
              </a:rPr>
              <a:t>Чем богаты, тем и рады.</a:t>
            </a:r>
            <a:r>
              <a:rPr lang="ru-RU" sz="2800" b="1" smtClean="0"/>
              <a:t> </a:t>
            </a:r>
          </a:p>
          <a:p>
            <a:endParaRPr lang="ru-RU" sz="2800" b="1" smtClean="0"/>
          </a:p>
          <a:p>
            <a:r>
              <a:rPr lang="ru-RU" sz="1600" b="1" i="1" smtClean="0"/>
              <a:t>Незваный гость                          хуже    татарина</a:t>
            </a:r>
            <a:r>
              <a:rPr lang="ru-RU" sz="2800" b="1" smtClean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10244" name="Text Box 7"/>
          <p:cNvSpPr txBox="1">
            <a:spLocks noChangeArrowheads="1"/>
          </p:cNvSpPr>
          <p:nvPr/>
        </p:nvSpPr>
        <p:spPr bwMode="auto">
          <a:xfrm>
            <a:off x="2319338" y="6400800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15</a:t>
            </a:r>
          </a:p>
        </p:txBody>
      </p:sp>
      <p:sp>
        <p:nvSpPr>
          <p:cNvPr id="10245" name="Text Box 9"/>
          <p:cNvSpPr txBox="1">
            <a:spLocks noChangeArrowheads="1"/>
          </p:cNvSpPr>
          <p:nvPr/>
        </p:nvSpPr>
        <p:spPr bwMode="auto">
          <a:xfrm>
            <a:off x="6640513" y="6400800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16</a:t>
            </a:r>
          </a:p>
        </p:txBody>
      </p:sp>
      <p:sp>
        <p:nvSpPr>
          <p:cNvPr id="10246" name="Rectangle 10"/>
          <p:cNvSpPr>
            <a:spLocks noChangeArrowheads="1"/>
          </p:cNvSpPr>
          <p:nvPr/>
        </p:nvSpPr>
        <p:spPr bwMode="auto">
          <a:xfrm>
            <a:off x="5364163" y="2205038"/>
            <a:ext cx="3390900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ru-RU" sz="2800"/>
          </a:p>
        </p:txBody>
      </p:sp>
      <p:pic>
        <p:nvPicPr>
          <p:cNvPr id="10247" name="Picture 10" descr="s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7900" y="2565400"/>
            <a:ext cx="3886200" cy="280035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Text Box 7"/>
          <p:cNvSpPr txBox="1">
            <a:spLocks noChangeArrowheads="1"/>
          </p:cNvSpPr>
          <p:nvPr/>
        </p:nvSpPr>
        <p:spPr bwMode="auto">
          <a:xfrm>
            <a:off x="2319338" y="6400800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19</a:t>
            </a:r>
          </a:p>
        </p:txBody>
      </p:sp>
      <p:sp>
        <p:nvSpPr>
          <p:cNvPr id="12293" name="Text Box 8"/>
          <p:cNvSpPr txBox="1">
            <a:spLocks noChangeArrowheads="1"/>
          </p:cNvSpPr>
          <p:nvPr/>
        </p:nvSpPr>
        <p:spPr bwMode="auto">
          <a:xfrm>
            <a:off x="6640513" y="6400800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20</a:t>
            </a:r>
          </a:p>
        </p:txBody>
      </p:sp>
      <p:pic>
        <p:nvPicPr>
          <p:cNvPr id="12298" name="Picture 10" descr="Livanov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2000240"/>
            <a:ext cx="1676058" cy="228601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glow rad="228600">
              <a:schemeClr val="accent4">
                <a:satMod val="175000"/>
                <a:alpha val="40000"/>
              </a:schemeClr>
            </a:glow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5219700" y="2133600"/>
            <a:ext cx="3424266" cy="1833563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1600" dirty="0">
                <a:solidFill>
                  <a:schemeClr val="bg1"/>
                </a:solidFill>
              </a:rPr>
              <a:t>New Zealand Mint Ltd. issued a four-coin set to celebrate the 120th anniversary of Sherlock Holmes; the picture of Sherlock Holmes and Doctor Watson are easily recognizable as </a:t>
            </a:r>
            <a:r>
              <a:rPr lang="en-US" sz="1600" dirty="0" err="1">
                <a:solidFill>
                  <a:schemeClr val="bg1"/>
                </a:solidFill>
              </a:rPr>
              <a:t>Vasily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Livanov</a:t>
            </a:r>
            <a:r>
              <a:rPr lang="en-US" sz="1600" dirty="0">
                <a:solidFill>
                  <a:schemeClr val="bg1"/>
                </a:solidFill>
              </a:rPr>
              <a:t> and </a:t>
            </a:r>
            <a:r>
              <a:rPr lang="en-US" sz="1600" dirty="0" err="1">
                <a:solidFill>
                  <a:schemeClr val="bg1"/>
                </a:solidFill>
              </a:rPr>
              <a:t>Vitaly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Solomin</a:t>
            </a:r>
            <a:r>
              <a:rPr lang="en-US" dirty="0"/>
              <a:t>.</a:t>
            </a:r>
            <a:endParaRPr lang="ru-RU" dirty="0"/>
          </a:p>
        </p:txBody>
      </p:sp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428596" y="4429132"/>
            <a:ext cx="3643338" cy="1938992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1" u="sng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Are We Alike?  </a:t>
            </a:r>
            <a:r>
              <a:rPr lang="en-US" sz="1600" b="1" u="sng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Vasili</a:t>
            </a:r>
            <a:r>
              <a:rPr lang="en-US" sz="1600" b="1" u="sng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en-US" sz="1600" b="1" u="sng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Livanov</a:t>
            </a:r>
            <a:r>
              <a:rPr lang="en-US" sz="1600" b="1" u="sng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as Sherlock Holmes! </a:t>
            </a:r>
          </a:p>
          <a:p>
            <a:pPr algn="just">
              <a:spcBef>
                <a:spcPct val="50000"/>
              </a:spcBef>
            </a:pPr>
            <a:r>
              <a:rPr lang="en-US" sz="1600" dirty="0" smtClean="0">
                <a:solidFill>
                  <a:schemeClr val="bg1"/>
                </a:solidFill>
              </a:rPr>
              <a:t>The photograph of </a:t>
            </a:r>
            <a:r>
              <a:rPr lang="en-US" sz="1600" dirty="0" err="1" smtClean="0">
                <a:solidFill>
                  <a:schemeClr val="bg1"/>
                </a:solidFill>
              </a:rPr>
              <a:t>Livanov</a:t>
            </a:r>
            <a:r>
              <a:rPr lang="en-US" sz="1600" dirty="0" smtClean="0">
                <a:solidFill>
                  <a:schemeClr val="bg1"/>
                </a:solidFill>
              </a:rPr>
              <a:t> as Sherlock Holmes is said to be the largest of those gracing the walls of the Sherlock Holmes Museum in Baker Street</a:t>
            </a:r>
            <a:endParaRPr lang="ru-RU" sz="1600" dirty="0">
              <a:solidFill>
                <a:schemeClr val="bg1"/>
              </a:solidFill>
            </a:endParaRPr>
          </a:p>
        </p:txBody>
      </p:sp>
      <p:pic>
        <p:nvPicPr>
          <p:cNvPr id="12301" name="Picture 13" descr="fc1177cc_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8263" y="4292600"/>
            <a:ext cx="3616325" cy="2028825"/>
          </a:xfrm>
          <a:prstGeom prst="rect">
            <a:avLst/>
          </a:prstGeom>
          <a:noFill/>
        </p:spPr>
      </p:pic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Активизация мыслительной деятельности путем ответа на ключевые вопросы</a:t>
            </a:r>
            <a:endParaRPr lang="ru-RU" sz="2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596" y="1928802"/>
            <a:ext cx="3571899" cy="4786346"/>
          </a:xfr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buFontTx/>
              <a:buNone/>
            </a:pPr>
            <a:r>
              <a:rPr lang="en-US" sz="2000" dirty="0" smtClean="0"/>
              <a:t>    …Once the English prime minister </a:t>
            </a:r>
            <a:r>
              <a:rPr lang="en-US" sz="2000" dirty="0" err="1" smtClean="0"/>
              <a:t>Margareth</a:t>
            </a:r>
            <a:r>
              <a:rPr lang="en-US" sz="2000" dirty="0" smtClean="0"/>
              <a:t> </a:t>
            </a:r>
            <a:r>
              <a:rPr lang="en-US" sz="2000" dirty="0" err="1" smtClean="0"/>
              <a:t>Tatcher</a:t>
            </a:r>
            <a:r>
              <a:rPr lang="en-US" sz="2000" dirty="0" smtClean="0"/>
              <a:t> said, that russian Sherlock Holmes was the best one... She was speaking about classical russian TV miniseries "The adventures of Sherlock Holmes and Dr. Watson" or "</a:t>
            </a:r>
            <a:r>
              <a:rPr lang="en-US" sz="2000" dirty="0" err="1" smtClean="0"/>
              <a:t>Priklyuchenia</a:t>
            </a:r>
            <a:r>
              <a:rPr lang="en-US" sz="2000" dirty="0" smtClean="0"/>
              <a:t> </a:t>
            </a:r>
            <a:r>
              <a:rPr lang="en-US" sz="2000" dirty="0" err="1" smtClean="0"/>
              <a:t>Sherloka</a:t>
            </a:r>
            <a:r>
              <a:rPr lang="en-US" sz="2000" dirty="0" smtClean="0"/>
              <a:t> </a:t>
            </a:r>
            <a:r>
              <a:rPr lang="en-US" sz="2000" dirty="0" err="1" smtClean="0"/>
              <a:t>Kholmsa</a:t>
            </a:r>
            <a:r>
              <a:rPr lang="en-US" sz="2000" dirty="0" smtClean="0"/>
              <a:t> I </a:t>
            </a:r>
            <a:r>
              <a:rPr lang="en-US" sz="2000" dirty="0" err="1" smtClean="0"/>
              <a:t>Doctora</a:t>
            </a:r>
            <a:r>
              <a:rPr lang="en-US" sz="2000" dirty="0" smtClean="0"/>
              <a:t> </a:t>
            </a:r>
            <a:r>
              <a:rPr lang="en-US" sz="2000" dirty="0" err="1" smtClean="0"/>
              <a:t>Watsona</a:t>
            </a:r>
            <a:r>
              <a:rPr lang="en-US" sz="2000" dirty="0" smtClean="0"/>
              <a:t>…"</a:t>
            </a:r>
            <a:endParaRPr lang="ru-RU" sz="2000" dirty="0" smtClean="0"/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5357818" y="2071678"/>
            <a:ext cx="3357586" cy="218521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ru-RU" sz="1600" dirty="0" smtClean="0"/>
          </a:p>
          <a:p>
            <a:pPr>
              <a:spcBef>
                <a:spcPct val="50000"/>
              </a:spcBef>
            </a:pPr>
            <a:endParaRPr lang="ru-RU" sz="1600" dirty="0" smtClean="0"/>
          </a:p>
          <a:p>
            <a:pPr>
              <a:spcBef>
                <a:spcPct val="50000"/>
              </a:spcBef>
            </a:pPr>
            <a:endParaRPr lang="ru-RU" sz="1600" dirty="0" smtClean="0"/>
          </a:p>
          <a:p>
            <a:pPr>
              <a:spcBef>
                <a:spcPct val="50000"/>
              </a:spcBef>
            </a:pPr>
            <a:endParaRPr lang="ru-RU" sz="1600" dirty="0" smtClean="0"/>
          </a:p>
          <a:p>
            <a:pPr>
              <a:spcBef>
                <a:spcPct val="50000"/>
              </a:spcBef>
            </a:pPr>
            <a:endParaRPr lang="ru-RU" sz="1600" dirty="0" smtClean="0"/>
          </a:p>
          <a:p>
            <a:pPr>
              <a:spcBef>
                <a:spcPct val="50000"/>
              </a:spcBef>
            </a:pPr>
            <a:endParaRPr lang="ru-RU" sz="1600" dirty="0" smtClean="0"/>
          </a:p>
        </p:txBody>
      </p:sp>
      <p:pic>
        <p:nvPicPr>
          <p:cNvPr id="6" name="Рисунок 5" descr="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0694" y="2214554"/>
            <a:ext cx="1403360" cy="17872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livanov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768" y="2214554"/>
            <a:ext cx="1335024" cy="17967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357290" y="642918"/>
            <a:ext cx="6500858" cy="5847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dirty="0" err="1" smtClean="0"/>
              <a:t>Vasili</a:t>
            </a:r>
            <a:r>
              <a:rPr lang="en-US" sz="3200" dirty="0" smtClean="0"/>
              <a:t> </a:t>
            </a:r>
            <a:r>
              <a:rPr lang="en-US" sz="3200" dirty="0" err="1" smtClean="0"/>
              <a:t>Livanov</a:t>
            </a:r>
            <a:r>
              <a:rPr lang="en-US" sz="3200" dirty="0" smtClean="0"/>
              <a:t> as Sherlock Holmes!</a:t>
            </a:r>
            <a:endParaRPr lang="ru-RU" sz="3200" dirty="0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1357290" y="274638"/>
            <a:ext cx="6143668" cy="114300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III. </a:t>
            </a:r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Рефлексия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86380" y="2071654"/>
            <a:ext cx="3429024" cy="4572056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endParaRPr lang="ru-RU" sz="2400" dirty="0" smtClean="0"/>
          </a:p>
          <a:p>
            <a:r>
              <a:rPr lang="ru-RU" sz="2400" dirty="0" smtClean="0"/>
              <a:t>1 цель – обобщение;</a:t>
            </a:r>
          </a:p>
          <a:p>
            <a:pPr>
              <a:buNone/>
            </a:pPr>
            <a:endParaRPr lang="ru-RU" sz="2400" dirty="0" smtClean="0"/>
          </a:p>
          <a:p>
            <a:r>
              <a:rPr lang="ru-RU" sz="2400" dirty="0" smtClean="0"/>
              <a:t>  2 цель – присвоение знаний;</a:t>
            </a:r>
          </a:p>
          <a:p>
            <a:pPr>
              <a:buNone/>
            </a:pPr>
            <a:endParaRPr lang="ru-RU" sz="2400" dirty="0" smtClean="0"/>
          </a:p>
          <a:p>
            <a:r>
              <a:rPr lang="ru-RU" sz="2400" dirty="0" smtClean="0"/>
              <a:t> 3 цель – формирование собственного отношения.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785786" y="3429000"/>
            <a:ext cx="3071834" cy="156966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400" dirty="0" smtClean="0"/>
              <a:t>"Образование - это то, что останется, когда забудется все заученное"</a:t>
            </a:r>
            <a:endParaRPr lang="ru-RU" sz="2400" dirty="0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Развитие способности к анализу, обобщению и целостному восприятию изучаемой темы</a:t>
            </a:r>
            <a:endParaRPr lang="ru-RU" sz="2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596" y="2071678"/>
            <a:ext cx="3571900" cy="4572032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buNone/>
            </a:pPr>
            <a:r>
              <a:rPr lang="ru-RU" sz="2000" dirty="0" smtClean="0"/>
              <a:t> </a:t>
            </a:r>
            <a:r>
              <a:rPr lang="ru-RU" sz="2400" dirty="0" smtClean="0"/>
              <a:t>Написать синквейн. </a:t>
            </a:r>
          </a:p>
          <a:p>
            <a:pPr>
              <a:buNone/>
            </a:pPr>
            <a:r>
              <a:rPr lang="ru-RU" sz="2400" dirty="0" smtClean="0"/>
              <a:t> Пять строчек.</a:t>
            </a:r>
          </a:p>
          <a:p>
            <a:pPr>
              <a:buNone/>
            </a:pPr>
            <a:r>
              <a:rPr lang="ru-RU" sz="2400" dirty="0" smtClean="0"/>
              <a:t>Первая – тема, </a:t>
            </a:r>
          </a:p>
          <a:p>
            <a:pPr>
              <a:buNone/>
            </a:pPr>
            <a:r>
              <a:rPr lang="ru-RU" sz="2400" dirty="0" smtClean="0"/>
              <a:t>вторая – 2 прилагательных к теме,</a:t>
            </a:r>
          </a:p>
          <a:p>
            <a:pPr>
              <a:buNone/>
            </a:pPr>
            <a:r>
              <a:rPr lang="ru-RU" sz="2400" dirty="0" smtClean="0"/>
              <a:t> третья – 3 глагола,</a:t>
            </a:r>
          </a:p>
          <a:p>
            <a:pPr>
              <a:buNone/>
            </a:pPr>
            <a:r>
              <a:rPr lang="ru-RU" sz="2400" dirty="0" smtClean="0"/>
              <a:t>четвертая – пословица или высказывание по теме,</a:t>
            </a:r>
          </a:p>
          <a:p>
            <a:pPr>
              <a:buNone/>
            </a:pPr>
            <a:r>
              <a:rPr lang="ru-RU" sz="2400" dirty="0" smtClean="0"/>
              <a:t>пятая – </a:t>
            </a:r>
            <a:r>
              <a:rPr lang="ru-RU" sz="2400" dirty="0" err="1" smtClean="0"/>
              <a:t>слоган</a:t>
            </a:r>
            <a:r>
              <a:rPr lang="ru-RU" sz="2400" dirty="0" smtClean="0"/>
              <a:t> по теме.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329642" cy="1143008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000" dirty="0" smtClean="0"/>
              <a:t>Карикатура датского художника </a:t>
            </a:r>
            <a:r>
              <a:rPr lang="ru-RU" sz="2000" dirty="0" err="1" smtClean="0"/>
              <a:t>Х.Бидструпа</a:t>
            </a:r>
            <a:r>
              <a:rPr lang="ru-RU" sz="2000" dirty="0" smtClean="0"/>
              <a:t> «Кубики»</a:t>
            </a:r>
            <a:endParaRPr lang="ru-RU" sz="2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4" name="Содержимое 3" descr="herluf-bidstrup_ru_1_15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1928802"/>
            <a:ext cx="3688214" cy="470835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TextBox 5"/>
          <p:cNvSpPr txBox="1"/>
          <p:nvPr/>
        </p:nvSpPr>
        <p:spPr>
          <a:xfrm>
            <a:off x="5000628" y="2000240"/>
            <a:ext cx="3786214" cy="452431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Посмотрите, пожалуйста, на известную карикатуру датского художника </a:t>
            </a:r>
            <a:r>
              <a:rPr lang="ru-RU" sz="2400" dirty="0" err="1" smtClean="0"/>
              <a:t>Херлуфа</a:t>
            </a:r>
            <a:r>
              <a:rPr lang="ru-RU" sz="2400" dirty="0" smtClean="0"/>
              <a:t> </a:t>
            </a:r>
            <a:r>
              <a:rPr lang="ru-RU" sz="2400" dirty="0" err="1" smtClean="0"/>
              <a:t>Бидструпа</a:t>
            </a:r>
            <a:r>
              <a:rPr lang="ru-RU" sz="2400" dirty="0" smtClean="0"/>
              <a:t> «Кубики». Где, как Вам кажется, были соблюдены фазы образовательной технологии развития критического мышления, а где – нарушены. </a:t>
            </a:r>
            <a:endParaRPr lang="ru-RU" sz="2400" dirty="0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defRPr/>
            </a:pPr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Цель и задачи: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500034" y="1928813"/>
            <a:ext cx="3886229" cy="4714897"/>
          </a:xfr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buNone/>
            </a:pPr>
            <a:r>
              <a:rPr lang="ru-RU" sz="1400" b="1" dirty="0" smtClean="0"/>
              <a:t>Цель:</a:t>
            </a:r>
            <a:r>
              <a:rPr lang="ru-RU" sz="1400" dirty="0" smtClean="0"/>
              <a:t> создание условий для восприятия в интерактивной форме опыта работы моделирования урока по базовой модели технологии   развития критического мышления.</a:t>
            </a:r>
          </a:p>
          <a:p>
            <a:pPr>
              <a:buNone/>
            </a:pPr>
            <a:r>
              <a:rPr lang="ru-RU" sz="1400" b="1" dirty="0" smtClean="0"/>
              <a:t>Задачи: </a:t>
            </a:r>
            <a:endParaRPr lang="ru-RU" sz="1400" dirty="0" smtClean="0"/>
          </a:p>
          <a:p>
            <a:pPr lvl="0">
              <a:buFont typeface="+mj-lt"/>
              <a:buAutoNum type="arabicParenR"/>
            </a:pPr>
            <a:r>
              <a:rPr lang="ru-RU" sz="1400" dirty="0" smtClean="0"/>
              <a:t>познакомить с приёмами и стратегиями технологии, предоставить возможность для оценки их эффективности; </a:t>
            </a:r>
          </a:p>
          <a:p>
            <a:pPr lvl="0">
              <a:buFont typeface="+mj-lt"/>
              <a:buAutoNum type="arabicParenR"/>
            </a:pPr>
            <a:r>
              <a:rPr lang="ru-RU" sz="1400" dirty="0" smtClean="0"/>
              <a:t>показать возможности технологии в осуществлении личностно-ориентированного подхода в обучении и воспитании, в развитии интеллектуальных способностей учащихся;</a:t>
            </a:r>
          </a:p>
          <a:p>
            <a:pPr lvl="0">
              <a:buFont typeface="+mj-lt"/>
              <a:buAutoNum type="arabicParenR"/>
            </a:pPr>
            <a:r>
              <a:rPr lang="ru-RU" sz="1400" dirty="0" smtClean="0"/>
              <a:t>содействовать формированию мотивации на осуществление гуманистического подхода в обучении и воспитании учащихся.</a:t>
            </a:r>
          </a:p>
          <a:p>
            <a:pPr>
              <a:buNone/>
            </a:pPr>
            <a:r>
              <a:rPr lang="ru-RU" sz="1600" dirty="0" smtClean="0"/>
              <a:t> </a:t>
            </a:r>
          </a:p>
          <a:p>
            <a:pPr eaLnBrk="1" hangingPunct="1">
              <a:buFontTx/>
              <a:buNone/>
            </a:pPr>
            <a:endParaRPr lang="ru-RU" sz="1600" dirty="0" smtClean="0"/>
          </a:p>
        </p:txBody>
      </p:sp>
      <p:sp>
        <p:nvSpPr>
          <p:cNvPr id="3076" name="Text Box 14"/>
          <p:cNvSpPr txBox="1">
            <a:spLocks noChangeArrowheads="1"/>
          </p:cNvSpPr>
          <p:nvPr/>
        </p:nvSpPr>
        <p:spPr bwMode="auto">
          <a:xfrm>
            <a:off x="6640513" y="64008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3077" name="Text Box 16"/>
          <p:cNvSpPr txBox="1">
            <a:spLocks noChangeArrowheads="1"/>
          </p:cNvSpPr>
          <p:nvPr/>
        </p:nvSpPr>
        <p:spPr bwMode="auto">
          <a:xfrm>
            <a:off x="6640513" y="64008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2</a:t>
            </a:r>
          </a:p>
        </p:txBody>
      </p:sp>
      <p:sp>
        <p:nvSpPr>
          <p:cNvPr id="3078" name="Text Box 17"/>
          <p:cNvSpPr txBox="1">
            <a:spLocks noChangeArrowheads="1"/>
          </p:cNvSpPr>
          <p:nvPr/>
        </p:nvSpPr>
        <p:spPr bwMode="auto">
          <a:xfrm>
            <a:off x="2319338" y="64008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1</a:t>
            </a:r>
          </a:p>
        </p:txBody>
      </p:sp>
      <p:sp>
        <p:nvSpPr>
          <p:cNvPr id="23" name="Rectangle 7"/>
          <p:cNvSpPr txBox="1">
            <a:spLocks noChangeArrowheads="1"/>
          </p:cNvSpPr>
          <p:nvPr/>
        </p:nvSpPr>
        <p:spPr bwMode="auto">
          <a:xfrm>
            <a:off x="5214938" y="1928813"/>
            <a:ext cx="3529012" cy="44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sz="16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3084" name="Picture 12" descr="6927839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8263" y="3141663"/>
            <a:ext cx="3600450" cy="2211387"/>
          </a:xfrm>
          <a:prstGeom prst="rect">
            <a:avLst/>
          </a:prstGeom>
          <a:noFill/>
          <a:ln w="12700">
            <a:solidFill>
              <a:srgbClr val="333399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4800" dirty="0" smtClean="0"/>
              <a:t>Актуальность</a:t>
            </a:r>
            <a:r>
              <a:rPr lang="ru-RU" sz="4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/>
            </a:r>
            <a:br>
              <a:rPr lang="ru-RU" sz="4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</a:br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/>
            </a:r>
            <a:b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</a:br>
            <a:endParaRPr lang="ru-RU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357158" y="2000240"/>
            <a:ext cx="3643338" cy="4714908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buNone/>
            </a:pPr>
            <a:r>
              <a:rPr lang="ru-RU" sz="1400" dirty="0" smtClean="0"/>
              <a:t>Обилие инноваций</a:t>
            </a:r>
            <a:br>
              <a:rPr lang="ru-RU" sz="1400" dirty="0" smtClean="0"/>
            </a:br>
            <a:endParaRPr lang="ru-RU" sz="1400" dirty="0"/>
          </a:p>
        </p:txBody>
      </p:sp>
      <p:pic>
        <p:nvPicPr>
          <p:cNvPr id="7" name="Рисунок 6" descr="i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2571744"/>
            <a:ext cx="1621344" cy="2109321"/>
          </a:xfrm>
          <a:prstGeom prst="rect">
            <a:avLst/>
          </a:prstGeom>
        </p:spPr>
      </p:pic>
      <p:pic>
        <p:nvPicPr>
          <p:cNvPr id="5" name="Содержимое 4" descr="1000404531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57158" y="4572008"/>
            <a:ext cx="1562092" cy="2101014"/>
          </a:xfrm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5214942" y="2000240"/>
            <a:ext cx="3500462" cy="452431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Технология развития критического мышления</a:t>
            </a:r>
          </a:p>
          <a:p>
            <a:pPr marL="0" marR="0" lvl="0" indent="1809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Цели:</a:t>
            </a:r>
          </a:p>
          <a:p>
            <a:pPr marL="0" marR="0" lvl="0" indent="180975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развитие мыслительных навыков учащихся, необходимых не только в учебе, но и в обычной жизни (умение принимать решения, работать с информацией, анализировать различные стороны явлений);</a:t>
            </a:r>
          </a:p>
          <a:p>
            <a:pPr marL="0" marR="0" lvl="0" indent="180975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формирование интеллектуальных качеств  личности;</a:t>
            </a:r>
          </a:p>
          <a:p>
            <a:pPr marL="0" marR="0" lvl="0" indent="180975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конструирование собственного образовательного маршрута.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pic>
        <p:nvPicPr>
          <p:cNvPr id="13" name="Рисунок 12" descr="img0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57356" y="2643182"/>
            <a:ext cx="2162568" cy="1682816"/>
          </a:xfrm>
          <a:prstGeom prst="rect">
            <a:avLst/>
          </a:prstGeom>
        </p:spPr>
      </p:pic>
      <p:pic>
        <p:nvPicPr>
          <p:cNvPr id="6" name="Рисунок 5" descr="1000865318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85918" y="4214818"/>
            <a:ext cx="1583930" cy="2114547"/>
          </a:xfrm>
          <a:prstGeom prst="rect">
            <a:avLst/>
          </a:prstGeom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786874" cy="114300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Развитие познавательного интереса учащихся</a:t>
            </a:r>
            <a:endParaRPr lang="ru-RU" sz="2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2"/>
          </p:nvPr>
        </p:nvGraphicFramePr>
        <p:xfrm>
          <a:off x="500034" y="1600200"/>
          <a:ext cx="8186766" cy="47577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357290" y="5500702"/>
            <a:ext cx="6929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180975" algn="ctr"/>
            <a:r>
              <a:rPr lang="ru-RU" b="1" dirty="0" smtClean="0">
                <a:solidFill>
                  <a:schemeClr val="accent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Технология развития критического мышления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472518" cy="114300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lvl="0" indent="180975"/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Технология</a:t>
            </a:r>
            <a:b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 развития критического мышления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2"/>
          </p:nvPr>
        </p:nvGraphicFramePr>
        <p:xfrm>
          <a:off x="500034" y="1600200"/>
          <a:ext cx="8186766" cy="45434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I. </a:t>
            </a:r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Вызов</a:t>
            </a:r>
            <a:endParaRPr lang="ru-RU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28596" y="2786059"/>
            <a:ext cx="3543296" cy="214314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buNone/>
            </a:pPr>
            <a:r>
              <a:rPr lang="en-US" sz="2000" dirty="0" smtClean="0"/>
              <a:t>    </a:t>
            </a:r>
            <a:r>
              <a:rPr lang="ru-RU" sz="2000" dirty="0" smtClean="0"/>
              <a:t> </a:t>
            </a:r>
            <a:r>
              <a:rPr lang="ru-RU" sz="2400" dirty="0" smtClean="0"/>
              <a:t>Люди с желанием и эффективно делают то, что сами хотят делать, а не то, что им приказывают</a:t>
            </a:r>
            <a:endParaRPr lang="ru-RU" sz="24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14942" y="2071678"/>
            <a:ext cx="3429024" cy="4143404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buNone/>
            </a:pPr>
            <a:endParaRPr lang="en-US" sz="2000" dirty="0" smtClean="0"/>
          </a:p>
          <a:p>
            <a:r>
              <a:rPr lang="ru-RU" sz="2400" dirty="0" smtClean="0"/>
              <a:t>1 цель – вызвать имеющиеся знания;</a:t>
            </a:r>
            <a:endParaRPr lang="en-US" sz="2400" dirty="0" smtClean="0"/>
          </a:p>
          <a:p>
            <a:pPr>
              <a:buNone/>
            </a:pPr>
            <a:endParaRPr lang="ru-RU" sz="2400" dirty="0" smtClean="0"/>
          </a:p>
          <a:p>
            <a:r>
              <a:rPr lang="ru-RU" sz="2400" dirty="0" smtClean="0"/>
              <a:t>  2 цель – мотивировать учащихся;</a:t>
            </a:r>
            <a:endParaRPr lang="en-US" sz="2400" dirty="0" smtClean="0"/>
          </a:p>
          <a:p>
            <a:endParaRPr lang="ru-RU" sz="2400" dirty="0" smtClean="0"/>
          </a:p>
          <a:p>
            <a:r>
              <a:rPr lang="ru-RU" sz="2400" dirty="0" smtClean="0"/>
              <a:t>   3 цель – повысить активность.</a:t>
            </a:r>
            <a:endParaRPr lang="ru-RU" sz="2400" dirty="0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357158" y="1928802"/>
            <a:ext cx="3786214" cy="4786346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buNone/>
            </a:pPr>
            <a:r>
              <a:rPr lang="ru-RU" sz="2000" dirty="0" smtClean="0">
                <a:latin typeface="Monotype Corsiva" pitchFamily="66" charset="0"/>
              </a:rPr>
              <a:t>    </a:t>
            </a:r>
            <a:r>
              <a:rPr lang="ru-RU" sz="2400" dirty="0" smtClean="0">
                <a:latin typeface="Monotype Corsiva" pitchFamily="66" charset="0"/>
              </a:rPr>
              <a:t>«У меня  сложилось убеждение,  что  русский  и англичанин составляют как бы две  дополняющие  друг  друга  половины  одного целого.  То, чего недостает русскому, есть у англичанина, то, чего  недостает англичанину, есть у русского… Мы совместимы, но отнюдь не взаимозаменяемы»</a:t>
            </a:r>
          </a:p>
          <a:p>
            <a:pPr>
              <a:buNone/>
            </a:pPr>
            <a:r>
              <a:rPr lang="ru-RU" sz="1000" u="sng" dirty="0" smtClean="0">
                <a:solidFill>
                  <a:schemeClr val="tx1"/>
                </a:solidFill>
                <a:hlinkClick r:id="rId2"/>
              </a:rPr>
              <a:t>Джон Голсуорси. Статьи, речи, письма</a:t>
            </a:r>
            <a:r>
              <a:rPr lang="ru-RU" sz="1000" dirty="0" smtClean="0">
                <a:solidFill>
                  <a:schemeClr val="tx1"/>
                </a:solidFill>
              </a:rPr>
              <a:t> </a:t>
            </a:r>
            <a:br>
              <a:rPr lang="ru-RU" sz="1000" dirty="0" smtClean="0">
                <a:solidFill>
                  <a:schemeClr val="tx1"/>
                </a:solidFill>
              </a:rPr>
            </a:br>
            <a:r>
              <a:rPr lang="ru-RU" sz="1000" dirty="0" smtClean="0">
                <a:solidFill>
                  <a:schemeClr val="bg1"/>
                </a:solidFill>
              </a:rPr>
              <a:t>РУССКИЙ И АНГЛИЧАНИН</a:t>
            </a:r>
            <a:endParaRPr lang="ru-RU" sz="1000" dirty="0" smtClean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5" name="Содержимое 4" descr="153829156_tonnel.gif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357818" y="2428868"/>
            <a:ext cx="2857500" cy="3810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274786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/>
            </a:r>
            <a:br>
              <a:rPr lang="ru-RU" sz="2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</a:br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«Верю — не верю»</a:t>
            </a:r>
            <a:b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</a:br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Развитие прогностических и аналитических способностей</a:t>
            </a:r>
            <a:b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</a:br>
            <a:endParaRPr lang="ru-RU" sz="2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4" name="Picture 6" descr="map_dow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72225" y="1916113"/>
            <a:ext cx="2420938" cy="2808287"/>
          </a:xfrm>
          <a:prstGeom prst="rect">
            <a:avLst/>
          </a:prstGeom>
          <a:solidFill>
            <a:schemeClr val="accent1"/>
          </a:solidFill>
          <a:ln w="12700">
            <a:solidFill>
              <a:srgbClr val="333399"/>
            </a:solidFill>
            <a:miter lim="800000"/>
            <a:headEnd/>
            <a:tailEnd/>
          </a:ln>
        </p:spPr>
      </p:pic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20" y="2000240"/>
            <a:ext cx="3857652" cy="4643470"/>
          </a:xfr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marL="609600" indent="-609600">
              <a:buNone/>
            </a:pPr>
            <a:r>
              <a:rPr lang="en-US" sz="1800" i="1" dirty="0" smtClean="0">
                <a:solidFill>
                  <a:schemeClr val="bg1"/>
                </a:solidFill>
              </a:rPr>
              <a:t>  </a:t>
            </a:r>
            <a:r>
              <a:rPr lang="en-US" sz="1800" b="1" i="1" u="sng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The British and the Russians: Are We Different or Alike? </a:t>
            </a:r>
            <a:r>
              <a:rPr lang="ru-RU" sz="1800" b="1" i="1" u="sng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br>
              <a:rPr lang="ru-RU" sz="1800" b="1" i="1" u="sng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</a:br>
            <a:endParaRPr lang="ru-RU" sz="2400" i="1" u="sng" dirty="0" smtClean="0">
              <a:solidFill>
                <a:schemeClr val="bg1"/>
              </a:solidFill>
            </a:endParaRPr>
          </a:p>
          <a:p>
            <a:pPr marL="609600" indent="-609600">
              <a:buNone/>
            </a:pPr>
            <a:r>
              <a:rPr lang="en-US" sz="2400" i="1" dirty="0" smtClean="0">
                <a:solidFill>
                  <a:schemeClr val="bg1"/>
                </a:solidFill>
              </a:rPr>
              <a:t> </a:t>
            </a:r>
            <a:r>
              <a:rPr lang="ru-RU" sz="2400" i="1" dirty="0" smtClean="0">
                <a:solidFill>
                  <a:schemeClr val="bg1"/>
                </a:solidFill>
              </a:rPr>
              <a:t>1.   </a:t>
            </a:r>
            <a:r>
              <a:rPr lang="en-US" sz="2400" i="1" dirty="0" smtClean="0">
                <a:solidFill>
                  <a:schemeClr val="bg1"/>
                </a:solidFill>
              </a:rPr>
              <a:t>Describe the British character.</a:t>
            </a:r>
          </a:p>
          <a:p>
            <a:pPr marL="609600" indent="-609600">
              <a:buNone/>
            </a:pPr>
            <a:r>
              <a:rPr lang="en-US" sz="2400" i="1" dirty="0" smtClean="0">
                <a:solidFill>
                  <a:schemeClr val="bg1"/>
                </a:solidFill>
              </a:rPr>
              <a:t>2.    Describe the Russian character.</a:t>
            </a:r>
          </a:p>
          <a:p>
            <a:pPr marL="609600" indent="-609600">
              <a:buNone/>
            </a:pPr>
            <a:r>
              <a:rPr lang="en-US" sz="2400" i="1" dirty="0" smtClean="0">
                <a:solidFill>
                  <a:schemeClr val="bg1"/>
                </a:solidFill>
              </a:rPr>
              <a:t>3.    Compare them, find similar and opposite traits of character</a:t>
            </a:r>
            <a:r>
              <a:rPr lang="en-US" sz="2400" i="1" dirty="0" smtClean="0"/>
              <a:t>.</a:t>
            </a:r>
            <a:endParaRPr lang="ru-RU" sz="2400" i="1" dirty="0" smtClean="0"/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5219700" y="2060575"/>
            <a:ext cx="3538538" cy="413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buFontTx/>
              <a:buChar char="•"/>
            </a:pPr>
            <a:endParaRPr lang="ru-RU" sz="2400">
              <a:solidFill>
                <a:schemeClr val="hlink"/>
              </a:solidFill>
            </a:endParaRPr>
          </a:p>
        </p:txBody>
      </p:sp>
      <p:pic>
        <p:nvPicPr>
          <p:cNvPr id="48133" name="Рисунок 8" descr="212599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4857760"/>
            <a:ext cx="2077510" cy="1722428"/>
          </a:xfrm>
          <a:prstGeom prst="rect">
            <a:avLst/>
          </a:prstGeom>
          <a:noFill/>
          <a:ln w="12700">
            <a:solidFill>
              <a:srgbClr val="333399"/>
            </a:solidFill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286380" y="3429000"/>
            <a:ext cx="1714512" cy="95410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400" dirty="0"/>
              <a:t>P</a:t>
            </a:r>
            <a:r>
              <a:rPr lang="en-US" sz="1400" dirty="0" smtClean="0"/>
              <a:t>olite, conservative, have good sense of humor</a:t>
            </a:r>
            <a:endParaRPr lang="ru-RU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7715272" y="4929198"/>
            <a:ext cx="1071570" cy="138499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1400" dirty="0" smtClean="0"/>
              <a:t>Hospitable, friendly,              a bit lazy, patient, talented, creative  </a:t>
            </a:r>
            <a:endParaRPr lang="ru-RU" sz="1400" dirty="0"/>
          </a:p>
        </p:txBody>
      </p:sp>
      <p:sp>
        <p:nvSpPr>
          <p:cNvPr id="9" name="Стрелка вправо 8"/>
          <p:cNvSpPr/>
          <p:nvPr/>
        </p:nvSpPr>
        <p:spPr>
          <a:xfrm>
            <a:off x="7072330" y="3714752"/>
            <a:ext cx="428628" cy="285752"/>
          </a:xfrm>
          <a:prstGeom prst="rightArrow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лево 9"/>
          <p:cNvSpPr/>
          <p:nvPr/>
        </p:nvSpPr>
        <p:spPr>
          <a:xfrm>
            <a:off x="7286644" y="5429264"/>
            <a:ext cx="357190" cy="214314"/>
          </a:xfrm>
          <a:prstGeom prst="lef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42876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Активизация мыслительной деятельности путем актуализации имеющихся знаний </a:t>
            </a:r>
            <a:b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</a:br>
            <a:endParaRPr lang="ru-RU" sz="2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2739</TotalTime>
  <Words>1326</Words>
  <Application>Microsoft Office PowerPoint</Application>
  <PresentationFormat>Экран (4:3)</PresentationFormat>
  <Paragraphs>207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Оформление по умолчанию</vt:lpstr>
      <vt:lpstr> Мастер-класс по технологии развития критического мышления на примере создания мини-проекта  «The British and the Russians: Are We Different or Alike? »    «Британцы и русские:  мы разные или похожие? »  </vt:lpstr>
      <vt:lpstr>Слайд 2</vt:lpstr>
      <vt:lpstr>Цель и задачи:</vt:lpstr>
      <vt:lpstr>  Актуальность  </vt:lpstr>
      <vt:lpstr>Развитие познавательного интереса учащихся</vt:lpstr>
      <vt:lpstr>Технология  развития критического мышления</vt:lpstr>
      <vt:lpstr>I. Вызов</vt:lpstr>
      <vt:lpstr> «Верю — не верю» Развитие прогностических и аналитических способностей </vt:lpstr>
      <vt:lpstr>Активизация мыслительной деятельности путем актуализации имеющихся знаний  </vt:lpstr>
      <vt:lpstr>II. Осмысление</vt:lpstr>
      <vt:lpstr>Слайд 11</vt:lpstr>
      <vt:lpstr>Слайд 12</vt:lpstr>
      <vt:lpstr>Слайд 13</vt:lpstr>
      <vt:lpstr>       What are the British like?  There are certain stereotypes  of national character  which are well known in Britain  </vt:lpstr>
      <vt:lpstr> Активизация мыслительных навыков и учебных умений путем систематизации информации  </vt:lpstr>
      <vt:lpstr>Безответственность   -   Irresponsibility</vt:lpstr>
      <vt:lpstr>Предусмотрительность  -  prudence</vt:lpstr>
      <vt:lpstr>Общительность  -  sociability</vt:lpstr>
      <vt:lpstr>Скрытность - Secrecy </vt:lpstr>
      <vt:lpstr>Разнообразие и свобода  – variety and freedom  </vt:lpstr>
      <vt:lpstr>Гостеприимство - hospitality</vt:lpstr>
      <vt:lpstr>Активизация мыслительной деятельности путем ответа на ключевые вопросы</vt:lpstr>
      <vt:lpstr>Слайд 23</vt:lpstr>
      <vt:lpstr>III. Рефлексия</vt:lpstr>
      <vt:lpstr>Развитие способности к анализу, обобщению и целостному восприятию изучаемой темы</vt:lpstr>
      <vt:lpstr>Карикатура датского художника Х.Бидструпа «Кубики»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Натка</dc:creator>
  <cp:lastModifiedBy>Trof</cp:lastModifiedBy>
  <cp:revision>140</cp:revision>
  <dcterms:created xsi:type="dcterms:W3CDTF">2009-11-06T11:20:01Z</dcterms:created>
  <dcterms:modified xsi:type="dcterms:W3CDTF">2010-05-24T19:17:54Z</dcterms:modified>
</cp:coreProperties>
</file>